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customXml" Target="../customXml/item3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openxmlformats.org/officeDocument/2006/relationships/customXml" Target="../customXml/item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6224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 userDrawn="1"/>
        </p:nvSpPr>
        <p:spPr>
          <a:xfrm>
            <a:off x="7271648" y="122119"/>
            <a:ext cx="1577254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INSERT YOUR LOGO HERE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7" r:id="rId6"/>
    <p:sldLayoutId id="214748366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365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79008" y="4225541"/>
            <a:ext cx="32056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dirty="0" smtClean="0">
                <a:solidFill>
                  <a:schemeClr val="bg1">
                    <a:lumMod val="75000"/>
                  </a:schemeClr>
                </a:solidFill>
              </a:rPr>
              <a:t>[YOUR CONTACT DETAILS HERE]</a:t>
            </a:r>
            <a:endParaRPr lang="en-GB" sz="1600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ACDF880-74F7-4AE5-96BB-1CD5121E781B}"/>
</file>

<file path=customXml/itemProps2.xml><?xml version="1.0" encoding="utf-8"?>
<ds:datastoreItem xmlns:ds="http://schemas.openxmlformats.org/officeDocument/2006/customXml" ds:itemID="{A56D9C9D-ACEB-4A22-8AEA-E0C295360C6D}"/>
</file>

<file path=customXml/itemProps3.xml><?xml version="1.0" encoding="utf-8"?>
<ds:datastoreItem xmlns:ds="http://schemas.openxmlformats.org/officeDocument/2006/customXml" ds:itemID="{9A4C7F1D-0943-4648-982A-98D84B2CCE44}"/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6</Words>
  <Application>Microsoft Office PowerPoint</Application>
  <PresentationFormat>On-screen Show (4:3)</PresentationFormat>
  <Paragraphs>1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PB Digital Ltd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Vankalwala,N,Naz,TWL R</dc:creator>
  <cp:lastModifiedBy>Naz Vankalwala</cp:lastModifiedBy>
  <cp:revision>6</cp:revision>
  <cp:lastPrinted>2015-08-27T10:41:43Z</cp:lastPrinted>
  <dcterms:created xsi:type="dcterms:W3CDTF">2015-08-20T15:53:13Z</dcterms:created>
  <dcterms:modified xsi:type="dcterms:W3CDTF">2015-10-05T15:46:00Z</dcterms:modified>
</cp:coreProperties>
</file>