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ndling_for_Differentiation_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7271648" y="122119"/>
            <a:ext cx="15772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>
                    <a:lumMod val="75000"/>
                  </a:schemeClr>
                </a:solidFill>
              </a:rPr>
              <a:t>INSERT YOUR LOGO HERE</a:t>
            </a:r>
            <a:endParaRPr lang="en-GB" sz="1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ndling_for_Differentiation_0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7271648" y="122119"/>
            <a:ext cx="15772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>
                    <a:lumMod val="75000"/>
                  </a:schemeClr>
                </a:solidFill>
              </a:rPr>
              <a:t>INSERT YOUR LOGO HERE</a:t>
            </a:r>
            <a:endParaRPr lang="en-GB" sz="1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ndling_for_Differentiation_03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7271648" y="122119"/>
            <a:ext cx="15772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>
                    <a:lumMod val="75000"/>
                  </a:schemeClr>
                </a:solidFill>
              </a:rPr>
              <a:t>INSERT YOUR LOGO HERE</a:t>
            </a:r>
            <a:endParaRPr lang="en-GB" sz="1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ndling_for_Differentiation_04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7271648" y="122119"/>
            <a:ext cx="15772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>
                    <a:lumMod val="75000"/>
                  </a:schemeClr>
                </a:solidFill>
              </a:rPr>
              <a:t>INSERT YOUR LOGO HERE</a:t>
            </a:r>
            <a:endParaRPr lang="en-GB" sz="1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ndling_for_Differentiation_05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7271648" y="122119"/>
            <a:ext cx="15772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>
                    <a:lumMod val="75000"/>
                  </a:schemeClr>
                </a:solidFill>
              </a:rPr>
              <a:t>INSERT YOUR LOGO HERE</a:t>
            </a:r>
            <a:endParaRPr lang="en-GB" sz="1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ndling_for_Differentiation_06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7271648" y="122119"/>
            <a:ext cx="15772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>
                    <a:lumMod val="75000"/>
                  </a:schemeClr>
                </a:solidFill>
              </a:rPr>
              <a:t>INSERT YOUR LOGO HERE</a:t>
            </a:r>
            <a:endParaRPr lang="en-GB" sz="1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7271648" y="122119"/>
            <a:ext cx="15772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>
                    <a:lumMod val="75000"/>
                  </a:schemeClr>
                </a:solidFill>
              </a:rPr>
              <a:t>INSERT YOUR LOGO HERE</a:t>
            </a:r>
            <a:endParaRPr lang="en-GB" sz="1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9008" y="4225541"/>
            <a:ext cx="32056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>
                    <a:lumMod val="75000"/>
                  </a:schemeClr>
                </a:solidFill>
              </a:rPr>
              <a:t>[YOUR CONTACT DETAILS HERE]</a:t>
            </a:r>
            <a:endParaRPr lang="en-GB" sz="1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PB Digital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Brown,SM,Sara,KUP R</dc:creator>
  <cp:lastModifiedBy>Deshpande,S,Sandip,TAW5 C</cp:lastModifiedBy>
  <cp:revision>5</cp:revision>
  <cp:lastPrinted>2015-08-27T10:41:43Z</cp:lastPrinted>
  <dcterms:created xsi:type="dcterms:W3CDTF">2015-09-28T08:50:28Z</dcterms:created>
  <dcterms:modified xsi:type="dcterms:W3CDTF">2015-11-10T15:18:44Z</dcterms:modified>
</cp:coreProperties>
</file>