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7"/>
  </p:sldMasterIdLst>
  <p:notesMasterIdLst>
    <p:notesMasterId r:id="rId27"/>
  </p:notesMasterIdLst>
  <p:sldIdLst>
    <p:sldId id="292" r:id="rId8"/>
    <p:sldId id="294" r:id="rId9"/>
    <p:sldId id="295" r:id="rId10"/>
    <p:sldId id="304" r:id="rId11"/>
    <p:sldId id="305" r:id="rId12"/>
    <p:sldId id="306" r:id="rId13"/>
    <p:sldId id="307" r:id="rId14"/>
    <p:sldId id="308" r:id="rId15"/>
    <p:sldId id="309" r:id="rId16"/>
    <p:sldId id="310" r:id="rId17"/>
    <p:sldId id="311" r:id="rId18"/>
    <p:sldId id="312" r:id="rId19"/>
    <p:sldId id="313" r:id="rId20"/>
    <p:sldId id="314" r:id="rId21"/>
    <p:sldId id="315" r:id="rId22"/>
    <p:sldId id="316" r:id="rId23"/>
    <p:sldId id="317" r:id="rId24"/>
    <p:sldId id="318" r:id="rId25"/>
    <p:sldId id="257" r:id="rId26"/>
  </p:sldIdLst>
  <p:sldSz cx="12239625" cy="6840538"/>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645" userDrawn="1">
          <p15:clr>
            <a:srgbClr val="A4A3A4"/>
          </p15:clr>
        </p15:guide>
        <p15:guide id="2" pos="3855">
          <p15:clr>
            <a:srgbClr val="A4A3A4"/>
          </p15:clr>
        </p15:guide>
        <p15:guide id="3" pos="4036" userDrawn="1">
          <p15:clr>
            <a:srgbClr val="A4A3A4"/>
          </p15:clr>
        </p15:guide>
        <p15:guide id="4" pos="7410" userDrawn="1">
          <p15:clr>
            <a:srgbClr val="A4A3A4"/>
          </p15:clr>
        </p15:guide>
        <p15:guide id="5" pos="5624" userDrawn="1">
          <p15:clr>
            <a:srgbClr val="A4A3A4"/>
          </p15:clr>
        </p15:guide>
        <p15:guide id="6" pos="3401" userDrawn="1">
          <p15:clr>
            <a:srgbClr val="A4A3A4"/>
          </p15:clr>
        </p15:guide>
        <p15:guide id="7" pos="4490" userDrawn="1">
          <p15:clr>
            <a:srgbClr val="A4A3A4"/>
          </p15:clr>
        </p15:guide>
        <p15:guide id="8" orient="horz" pos="3756" userDrawn="1">
          <p15:clr>
            <a:srgbClr val="A4A3A4"/>
          </p15:clr>
        </p15:guide>
        <p15:guide id="9" orient="horz" pos="2109"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6261" autoAdjust="0"/>
  </p:normalViewPr>
  <p:slideViewPr>
    <p:cSldViewPr showGuides="1">
      <p:cViewPr varScale="1">
        <p:scale>
          <a:sx n="113" d="100"/>
          <a:sy n="113" d="100"/>
        </p:scale>
        <p:origin x="414" y="102"/>
      </p:cViewPr>
      <p:guideLst>
        <p:guide orient="horz" pos="3645"/>
        <p:guide pos="3855"/>
        <p:guide pos="4036"/>
        <p:guide pos="7410"/>
        <p:guide pos="5624"/>
        <p:guide pos="3401"/>
        <p:guide pos="4490"/>
        <p:guide orient="horz" pos="3756"/>
        <p:guide orient="horz" pos="2109"/>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 Type="http://schemas.openxmlformats.org/officeDocument/2006/relationships/customXml" Target="../customXml/item3.xml"/><Relationship Id="rId21" Type="http://schemas.openxmlformats.org/officeDocument/2006/relationships/slide" Target="slides/slide14.xml"/><Relationship Id="rId34" Type="http://schemas.microsoft.com/office/2015/10/relationships/revisionInfo" Target="revisionInfo.xml"/><Relationship Id="rId7" Type="http://schemas.openxmlformats.org/officeDocument/2006/relationships/slideMaster" Target="slideMasters/slideMaster1.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customXml" Target="../customXml/item6.xml"/><Relationship Id="rId11" Type="http://schemas.openxmlformats.org/officeDocument/2006/relationships/slide" Target="slides/slide4.xml"/><Relationship Id="rId24" Type="http://schemas.openxmlformats.org/officeDocument/2006/relationships/slide" Target="slides/slide17.xml"/><Relationship Id="rId5" Type="http://schemas.openxmlformats.org/officeDocument/2006/relationships/customXml" Target="../customXml/item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presProps" Target="presProp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tableStyles" Target="tableStyles.xml"/><Relationship Id="rId4" Type="http://schemas.openxmlformats.org/officeDocument/2006/relationships/customXml" Target="../customXml/item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D266EBB-0E58-47B2-8EA8-A694003FD0F2}" type="datetimeFigureOut">
              <a:rPr lang="en-GB" smtClean="0"/>
              <a:t>30/05/2018</a:t>
            </a:fld>
            <a:endParaRPr lang="en-GB"/>
          </a:p>
        </p:txBody>
      </p:sp>
      <p:sp>
        <p:nvSpPr>
          <p:cNvPr id="4" name="Slide Image Placeholder 3"/>
          <p:cNvSpPr>
            <a:spLocks noGrp="1" noRot="1" noChangeAspect="1"/>
          </p:cNvSpPr>
          <p:nvPr>
            <p:ph type="sldImg" idx="2"/>
          </p:nvPr>
        </p:nvSpPr>
        <p:spPr>
          <a:xfrm>
            <a:off x="668338" y="1143000"/>
            <a:ext cx="5521325"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FC50299-5D49-4341-93C4-E56654763289}" type="slidenum">
              <a:rPr lang="en-GB" smtClean="0"/>
              <a:t>‹#›</a:t>
            </a:fld>
            <a:endParaRPr lang="en-GB"/>
          </a:p>
        </p:txBody>
      </p:sp>
    </p:spTree>
    <p:extLst>
      <p:ext uri="{BB962C8B-B14F-4D97-AF65-F5344CB8AC3E}">
        <p14:creationId xmlns:p14="http://schemas.microsoft.com/office/powerpoint/2010/main" val="8894341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logo only (purple)">
    <p:bg>
      <p:bgPr>
        <a:solidFill>
          <a:schemeClr val="accent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1215AC38-A552-453A-970A-305AEB5AEF4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38400" y="3168000"/>
            <a:ext cx="4320000" cy="497266"/>
          </a:xfrm>
          <a:prstGeom prst="rect">
            <a:avLst/>
          </a:prstGeom>
        </p:spPr>
      </p:pic>
    </p:spTree>
    <p:extLst>
      <p:ext uri="{BB962C8B-B14F-4D97-AF65-F5344CB8AC3E}">
        <p14:creationId xmlns:p14="http://schemas.microsoft.com/office/powerpoint/2010/main" val="3695728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Divider (small text) (blue)">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4000" y="1799999"/>
            <a:ext cx="6480000" cy="324000"/>
          </a:xfrm>
        </p:spPr>
        <p:txBody>
          <a:bodyPr anchor="t" anchorCtr="0"/>
          <a:lstStyle>
            <a:lvl1pPr algn="l">
              <a:lnSpc>
                <a:spcPct val="100000"/>
              </a:lnSpc>
              <a:defRPr sz="2400" b="1" cap="none" baseline="0">
                <a:solidFill>
                  <a:schemeClr val="bg1"/>
                </a:solidFill>
                <a:latin typeface="+mj-lt"/>
              </a:defRPr>
            </a:lvl1pPr>
          </a:lstStyle>
          <a:p>
            <a:r>
              <a:rPr lang="en-US" dirty="0"/>
              <a:t>Click to edit Master Divider title style</a:t>
            </a:r>
            <a:endParaRPr lang="en-GB" dirty="0"/>
          </a:p>
        </p:txBody>
      </p:sp>
      <p:sp>
        <p:nvSpPr>
          <p:cNvPr id="5" name="Footer Placeholder 4"/>
          <p:cNvSpPr>
            <a:spLocks noGrp="1"/>
          </p:cNvSpPr>
          <p:nvPr>
            <p:ph type="ftr" sz="quarter" idx="11"/>
          </p:nvPr>
        </p:nvSpPr>
        <p:spPr>
          <a:xfrm>
            <a:off x="6289200" y="6228581"/>
            <a:ext cx="3600000" cy="287267"/>
          </a:xfrm>
          <a:prstGeom prst="rect">
            <a:avLst/>
          </a:prstGeom>
        </p:spPr>
        <p:txBody>
          <a:bodyPr/>
          <a:lstStyle>
            <a:lvl1pPr>
              <a:defRPr>
                <a:solidFill>
                  <a:schemeClr val="bg1"/>
                </a:solidFill>
              </a:defRPr>
            </a:lvl1pPr>
          </a:lstStyle>
          <a:p>
            <a:endParaRPr lang="en-GB"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0B868178-02AE-42FC-958D-6B8F13B60175}" type="slidenum">
              <a:rPr lang="en-GB" smtClean="0"/>
              <a:pPr/>
              <a:t>‹#›</a:t>
            </a:fld>
            <a:endParaRPr lang="en-GB"/>
          </a:p>
        </p:txBody>
      </p:sp>
      <p:sp>
        <p:nvSpPr>
          <p:cNvPr id="9" name="Text Placeholder 8"/>
          <p:cNvSpPr>
            <a:spLocks noGrp="1"/>
          </p:cNvSpPr>
          <p:nvPr>
            <p:ph type="body" sz="quarter" idx="13"/>
          </p:nvPr>
        </p:nvSpPr>
        <p:spPr>
          <a:xfrm>
            <a:off x="502509" y="2160160"/>
            <a:ext cx="6480000" cy="1620000"/>
          </a:xfrm>
        </p:spPr>
        <p:txBody>
          <a:bodyPr/>
          <a:lstStyle>
            <a:lvl1pPr>
              <a:lnSpc>
                <a:spcPct val="100000"/>
              </a:lnSpc>
              <a:defRPr sz="2400" b="0">
                <a:solidFill>
                  <a:schemeClr val="bg1"/>
                </a:solidFill>
                <a:latin typeface="+mn-lt"/>
              </a:defRPr>
            </a:lvl1pPr>
          </a:lstStyle>
          <a:p>
            <a:pPr lvl="0"/>
            <a:r>
              <a:rPr lang="en-US"/>
              <a:t>Edit Master text styles</a:t>
            </a:r>
          </a:p>
        </p:txBody>
      </p:sp>
      <p:sp>
        <p:nvSpPr>
          <p:cNvPr id="10" name="TextBox 9"/>
          <p:cNvSpPr txBox="1"/>
          <p:nvPr userDrawn="1"/>
        </p:nvSpPr>
        <p:spPr>
          <a:xfrm>
            <a:off x="1007484" y="6254795"/>
            <a:ext cx="2160000" cy="261818"/>
          </a:xfrm>
          <a:prstGeom prst="rect">
            <a:avLst/>
          </a:prstGeom>
          <a:noFill/>
        </p:spPr>
        <p:txBody>
          <a:bodyPr wrap="square" lIns="0" tIns="0" rIns="0" bIns="0" rtlCol="0" anchor="b" anchorCtr="0">
            <a:noAutofit/>
          </a:bodyPr>
          <a:lstStyle/>
          <a:p>
            <a:r>
              <a:rPr lang="en-GB" sz="1000" dirty="0">
                <a:solidFill>
                  <a:srgbClr val="FFFFFF"/>
                </a:solidFill>
              </a:rPr>
              <a:t>British Telecommunications plc 2017</a:t>
            </a:r>
          </a:p>
        </p:txBody>
      </p:sp>
    </p:spTree>
    <p:extLst>
      <p:ext uri="{BB962C8B-B14F-4D97-AF65-F5344CB8AC3E}">
        <p14:creationId xmlns:p14="http://schemas.microsoft.com/office/powerpoint/2010/main" val="18557102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Divider image (small text) (blank)">
    <p:bg>
      <p:bgPr>
        <a:solidFill>
          <a:schemeClr val="accent6"/>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4000" y="1799999"/>
            <a:ext cx="6480000" cy="324000"/>
          </a:xfrm>
        </p:spPr>
        <p:txBody>
          <a:bodyPr anchor="t" anchorCtr="0"/>
          <a:lstStyle>
            <a:lvl1pPr algn="l">
              <a:lnSpc>
                <a:spcPct val="100000"/>
              </a:lnSpc>
              <a:defRPr sz="2400" b="1" cap="none" baseline="0">
                <a:solidFill>
                  <a:schemeClr val="bg1"/>
                </a:solidFill>
                <a:latin typeface="+mj-lt"/>
              </a:defRPr>
            </a:lvl1pPr>
          </a:lstStyle>
          <a:p>
            <a:r>
              <a:rPr lang="en-US" dirty="0"/>
              <a:t>Click to edit Master Divider title style</a:t>
            </a:r>
            <a:endParaRPr lang="en-GB" dirty="0"/>
          </a:p>
        </p:txBody>
      </p:sp>
      <p:sp>
        <p:nvSpPr>
          <p:cNvPr id="5" name="Footer Placeholder 4"/>
          <p:cNvSpPr>
            <a:spLocks noGrp="1"/>
          </p:cNvSpPr>
          <p:nvPr>
            <p:ph type="ftr" sz="quarter" idx="11"/>
          </p:nvPr>
        </p:nvSpPr>
        <p:spPr>
          <a:xfrm>
            <a:off x="6289200" y="6228581"/>
            <a:ext cx="3600000" cy="287267"/>
          </a:xfrm>
          <a:prstGeom prst="rect">
            <a:avLst/>
          </a:prstGeom>
        </p:spPr>
        <p:txBody>
          <a:bodyPr/>
          <a:lstStyle>
            <a:lvl1pPr>
              <a:defRPr>
                <a:solidFill>
                  <a:schemeClr val="bg1"/>
                </a:solidFill>
              </a:defRPr>
            </a:lvl1pPr>
          </a:lstStyle>
          <a:p>
            <a:endParaRPr lang="en-GB"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0B868178-02AE-42FC-958D-6B8F13B60175}" type="slidenum">
              <a:rPr lang="en-GB" smtClean="0"/>
              <a:pPr/>
              <a:t>‹#›</a:t>
            </a:fld>
            <a:endParaRPr lang="en-GB"/>
          </a:p>
        </p:txBody>
      </p:sp>
      <p:sp>
        <p:nvSpPr>
          <p:cNvPr id="9" name="Text Placeholder 8"/>
          <p:cNvSpPr>
            <a:spLocks noGrp="1"/>
          </p:cNvSpPr>
          <p:nvPr>
            <p:ph type="body" sz="quarter" idx="13"/>
          </p:nvPr>
        </p:nvSpPr>
        <p:spPr>
          <a:xfrm>
            <a:off x="502509" y="2160160"/>
            <a:ext cx="6480000" cy="1620000"/>
          </a:xfrm>
        </p:spPr>
        <p:txBody>
          <a:bodyPr/>
          <a:lstStyle>
            <a:lvl1pPr>
              <a:lnSpc>
                <a:spcPct val="100000"/>
              </a:lnSpc>
              <a:defRPr sz="2400" b="0">
                <a:solidFill>
                  <a:schemeClr val="bg1"/>
                </a:solidFill>
                <a:latin typeface="+mn-lt"/>
              </a:defRPr>
            </a:lvl1pPr>
          </a:lstStyle>
          <a:p>
            <a:pPr lvl="0"/>
            <a:r>
              <a:rPr lang="en-US"/>
              <a:t>Edit Master text styles</a:t>
            </a:r>
          </a:p>
        </p:txBody>
      </p:sp>
      <p:sp>
        <p:nvSpPr>
          <p:cNvPr id="10" name="TextBox 9"/>
          <p:cNvSpPr txBox="1"/>
          <p:nvPr userDrawn="1"/>
        </p:nvSpPr>
        <p:spPr>
          <a:xfrm>
            <a:off x="1007484" y="6254795"/>
            <a:ext cx="2160000" cy="261818"/>
          </a:xfrm>
          <a:prstGeom prst="rect">
            <a:avLst/>
          </a:prstGeom>
          <a:noFill/>
        </p:spPr>
        <p:txBody>
          <a:bodyPr wrap="square" lIns="0" tIns="0" rIns="0" bIns="0" rtlCol="0" anchor="b" anchorCtr="0">
            <a:noAutofit/>
          </a:bodyPr>
          <a:lstStyle/>
          <a:p>
            <a:r>
              <a:rPr lang="en-GB" sz="1000" dirty="0">
                <a:solidFill>
                  <a:srgbClr val="FFFFFF"/>
                </a:solidFill>
              </a:rPr>
              <a:t>British Telecommunications plc 2017</a:t>
            </a:r>
          </a:p>
        </p:txBody>
      </p:sp>
    </p:spTree>
    <p:extLst>
      <p:ext uri="{BB962C8B-B14F-4D97-AF65-F5344CB8AC3E}">
        <p14:creationId xmlns:p14="http://schemas.microsoft.com/office/powerpoint/2010/main" val="14866136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Statement (purpl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4000" y="1980000"/>
            <a:ext cx="11232000" cy="2340000"/>
          </a:xfrm>
        </p:spPr>
        <p:txBody>
          <a:bodyPr anchor="ctr" anchorCtr="0"/>
          <a:lstStyle>
            <a:lvl1pPr algn="ctr">
              <a:lnSpc>
                <a:spcPct val="90000"/>
              </a:lnSpc>
              <a:defRPr sz="4800" b="0" cap="none" baseline="0">
                <a:solidFill>
                  <a:schemeClr val="bg1"/>
                </a:solidFill>
                <a:latin typeface="+mn-lt"/>
              </a:defRPr>
            </a:lvl1pPr>
          </a:lstStyle>
          <a:p>
            <a:r>
              <a:rPr lang="en-US" dirty="0"/>
              <a:t>Click to edit Master Divider title style</a:t>
            </a:r>
            <a:endParaRPr lang="en-GB" dirty="0"/>
          </a:p>
        </p:txBody>
      </p:sp>
    </p:spTree>
    <p:extLst>
      <p:ext uri="{BB962C8B-B14F-4D97-AF65-F5344CB8AC3E}">
        <p14:creationId xmlns:p14="http://schemas.microsoft.com/office/powerpoint/2010/main" val="1125592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Statement (pink)">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4000" y="1980000"/>
            <a:ext cx="11232000" cy="2340000"/>
          </a:xfrm>
        </p:spPr>
        <p:txBody>
          <a:bodyPr anchor="ctr" anchorCtr="0"/>
          <a:lstStyle>
            <a:lvl1pPr algn="ctr">
              <a:lnSpc>
                <a:spcPct val="90000"/>
              </a:lnSpc>
              <a:defRPr sz="4800" b="0" cap="none" baseline="0">
                <a:solidFill>
                  <a:schemeClr val="bg1"/>
                </a:solidFill>
                <a:latin typeface="+mn-lt"/>
              </a:defRPr>
            </a:lvl1pPr>
          </a:lstStyle>
          <a:p>
            <a:r>
              <a:rPr lang="en-US" dirty="0"/>
              <a:t>Click to edit Master Divider title style</a:t>
            </a:r>
            <a:endParaRPr lang="en-GB" dirty="0"/>
          </a:p>
        </p:txBody>
      </p:sp>
    </p:spTree>
    <p:extLst>
      <p:ext uri="{BB962C8B-B14F-4D97-AF65-F5344CB8AC3E}">
        <p14:creationId xmlns:p14="http://schemas.microsoft.com/office/powerpoint/2010/main" val="7201747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Statement (blue)">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4000" y="1980000"/>
            <a:ext cx="11232000" cy="2340000"/>
          </a:xfrm>
        </p:spPr>
        <p:txBody>
          <a:bodyPr anchor="ctr" anchorCtr="0"/>
          <a:lstStyle>
            <a:lvl1pPr algn="ctr">
              <a:lnSpc>
                <a:spcPct val="90000"/>
              </a:lnSpc>
              <a:defRPr sz="4800" b="0" cap="none" baseline="0">
                <a:solidFill>
                  <a:schemeClr val="bg1"/>
                </a:solidFill>
                <a:latin typeface="+mn-lt"/>
              </a:defRPr>
            </a:lvl1pPr>
          </a:lstStyle>
          <a:p>
            <a:r>
              <a:rPr lang="en-US" dirty="0"/>
              <a:t>Click to edit Master Divider title style</a:t>
            </a:r>
            <a:endParaRPr lang="en-GB" dirty="0"/>
          </a:p>
        </p:txBody>
      </p:sp>
    </p:spTree>
    <p:extLst>
      <p:ext uri="{BB962C8B-B14F-4D97-AF65-F5344CB8AC3E}">
        <p14:creationId xmlns:p14="http://schemas.microsoft.com/office/powerpoint/2010/main" val="2935564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Statement (blank)">
    <p:bg>
      <p:bgPr>
        <a:solidFill>
          <a:schemeClr val="accent6"/>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4000" y="1980000"/>
            <a:ext cx="11232000" cy="2340000"/>
          </a:xfrm>
        </p:spPr>
        <p:txBody>
          <a:bodyPr anchor="ctr" anchorCtr="0"/>
          <a:lstStyle>
            <a:lvl1pPr algn="ctr">
              <a:lnSpc>
                <a:spcPct val="90000"/>
              </a:lnSpc>
              <a:defRPr sz="4800" b="0" cap="none" baseline="0">
                <a:solidFill>
                  <a:schemeClr val="bg1"/>
                </a:solidFill>
                <a:latin typeface="+mn-lt"/>
              </a:defRPr>
            </a:lvl1pPr>
          </a:lstStyle>
          <a:p>
            <a:r>
              <a:rPr lang="en-US" dirty="0"/>
              <a:t>Click to edit Master Divider title style</a:t>
            </a:r>
            <a:endParaRPr lang="en-GB" dirty="0"/>
          </a:p>
        </p:txBody>
      </p:sp>
    </p:spTree>
    <p:extLst>
      <p:ext uri="{BB962C8B-B14F-4D97-AF65-F5344CB8AC3E}">
        <p14:creationId xmlns:p14="http://schemas.microsoft.com/office/powerpoint/2010/main" val="2015634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obj" preserve="1">
  <p:cSld name="Intro Slide">
    <p:spTree>
      <p:nvGrpSpPr>
        <p:cNvPr id="1" name=""/>
        <p:cNvGrpSpPr/>
        <p:nvPr/>
      </p:nvGrpSpPr>
      <p:grpSpPr>
        <a:xfrm>
          <a:off x="0" y="0"/>
          <a:ext cx="0" cy="0"/>
          <a:chOff x="0" y="0"/>
          <a:chExt cx="0" cy="0"/>
        </a:xfrm>
      </p:grpSpPr>
      <p:sp>
        <p:nvSpPr>
          <p:cNvPr id="2" name="Title 1"/>
          <p:cNvSpPr>
            <a:spLocks noGrp="1"/>
          </p:cNvSpPr>
          <p:nvPr>
            <p:ph type="title"/>
          </p:nvPr>
        </p:nvSpPr>
        <p:spPr>
          <a:xfrm>
            <a:off x="504000" y="1800000"/>
            <a:ext cx="7632000" cy="972000"/>
          </a:xfrm>
        </p:spPr>
        <p:txBody>
          <a:bodyPr/>
          <a:lstStyle>
            <a:lvl1pPr>
              <a:defRPr sz="4400" b="0" i="0" baseline="0">
                <a:latin typeface="+mn-lt"/>
              </a:defRPr>
            </a:lvl1pPr>
          </a:lstStyle>
          <a:p>
            <a:r>
              <a:rPr lang="en-US"/>
              <a:t>Click to edit Master title style</a:t>
            </a:r>
            <a:endParaRPr lang="en-GB" dirty="0"/>
          </a:p>
        </p:txBody>
      </p:sp>
      <p:sp>
        <p:nvSpPr>
          <p:cNvPr id="3" name="Content Placeholder 2"/>
          <p:cNvSpPr>
            <a:spLocks noGrp="1"/>
          </p:cNvSpPr>
          <p:nvPr>
            <p:ph idx="1"/>
          </p:nvPr>
        </p:nvSpPr>
        <p:spPr>
          <a:xfrm>
            <a:off x="504000" y="2772000"/>
            <a:ext cx="7596000" cy="3168000"/>
          </a:xfrm>
        </p:spPr>
        <p:txBody>
          <a:bodyPr/>
          <a:lstStyle>
            <a:lvl1pPr>
              <a:spcAft>
                <a:spcPts val="0"/>
              </a:spcAft>
              <a:defRPr sz="2400" b="0" i="0" baseline="0">
                <a:latin typeface="+mn-lt"/>
              </a:defRPr>
            </a:lvl1pPr>
            <a:lvl2pPr marL="180000" indent="-180000">
              <a:spcAft>
                <a:spcPts val="0"/>
              </a:spcAft>
              <a:buFont typeface="Calibri Light" panose="020F0302020204030204" pitchFamily="34" charset="0"/>
              <a:buChar char="–"/>
              <a:defRPr sz="2400" baseline="0"/>
            </a:lvl2pPr>
            <a:lvl3pPr marL="180000" indent="-180000">
              <a:buFont typeface="Calibri Light" panose="020F0302020204030204" pitchFamily="34" charset="0"/>
              <a:buChar char="&gt;"/>
              <a:defRPr sz="2400" baseline="0"/>
            </a:lvl3pPr>
            <a:lvl4pPr marL="360000" indent="-180000">
              <a:buFont typeface="Calibri Light" panose="020F0302020204030204" pitchFamily="34" charset="0"/>
              <a:buChar char="–"/>
              <a:defRPr sz="2400" baseline="0"/>
            </a:lvl4pPr>
            <a:lvl5pPr marL="540000" indent="-180000">
              <a:buFont typeface="Calibri Light" panose="020F0302020204030204" pitchFamily="34" charset="0"/>
              <a:buChar char="&gt;"/>
              <a:defRPr sz="2400" baseline="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Footer Placeholder 4"/>
          <p:cNvSpPr>
            <a:spLocks noGrp="1"/>
          </p:cNvSpPr>
          <p:nvPr>
            <p:ph type="ftr" sz="quarter" idx="11"/>
          </p:nvPr>
        </p:nvSpPr>
        <p:spPr>
          <a:xfrm>
            <a:off x="6289200" y="6228581"/>
            <a:ext cx="3600000" cy="287267"/>
          </a:xfrm>
          <a:prstGeom prst="rect">
            <a:avLst/>
          </a:prstGeom>
        </p:spPr>
        <p:txBody>
          <a:bodyPr/>
          <a:lstStyle/>
          <a:p>
            <a:endParaRPr lang="en-GB" dirty="0"/>
          </a:p>
        </p:txBody>
      </p:sp>
      <p:sp>
        <p:nvSpPr>
          <p:cNvPr id="6" name="Slide Number Placeholder 5"/>
          <p:cNvSpPr>
            <a:spLocks noGrp="1"/>
          </p:cNvSpPr>
          <p:nvPr>
            <p:ph type="sldNum" sz="quarter" idx="12"/>
          </p:nvPr>
        </p:nvSpPr>
        <p:spPr/>
        <p:txBody>
          <a:bodyPr/>
          <a:lstStyle/>
          <a:p>
            <a:fld id="{0B868178-02AE-42FC-958D-6B8F13B60175}" type="slidenum">
              <a:rPr lang="en-GB" smtClean="0"/>
              <a:t>‹#›</a:t>
            </a:fld>
            <a:endParaRPr lang="en-GB"/>
          </a:p>
        </p:txBody>
      </p:sp>
      <p:sp>
        <p:nvSpPr>
          <p:cNvPr id="9" name="TextBox 8"/>
          <p:cNvSpPr txBox="1"/>
          <p:nvPr userDrawn="1"/>
        </p:nvSpPr>
        <p:spPr>
          <a:xfrm>
            <a:off x="1007484" y="6254795"/>
            <a:ext cx="2160000" cy="261818"/>
          </a:xfrm>
          <a:prstGeom prst="rect">
            <a:avLst/>
          </a:prstGeom>
          <a:noFill/>
        </p:spPr>
        <p:txBody>
          <a:bodyPr wrap="square" lIns="0" tIns="0" rIns="0" bIns="0" rtlCol="0" anchor="b" anchorCtr="0">
            <a:noAutofit/>
          </a:bodyPr>
          <a:lstStyle/>
          <a:p>
            <a:r>
              <a:rPr lang="en-GB" sz="1000" dirty="0">
                <a:solidFill>
                  <a:schemeClr val="accent1"/>
                </a:solidFill>
              </a:rPr>
              <a:t>British Telecommunications plc 2017</a:t>
            </a:r>
          </a:p>
        </p:txBody>
      </p:sp>
      <p:pic>
        <p:nvPicPr>
          <p:cNvPr id="10" name="Picture 9">
            <a:extLst>
              <a:ext uri="{FF2B5EF4-FFF2-40B4-BE49-F238E27FC236}">
                <a16:creationId xmlns:a16="http://schemas.microsoft.com/office/drawing/2014/main" xmlns="" id="{81077EE9-0CA2-4010-86CA-E4826DA3826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77200" y="6289200"/>
            <a:ext cx="1620000" cy="186474"/>
          </a:xfrm>
          <a:prstGeom prst="rect">
            <a:avLst/>
          </a:prstGeom>
        </p:spPr>
      </p:pic>
    </p:spTree>
    <p:extLst>
      <p:ext uri="{BB962C8B-B14F-4D97-AF65-F5344CB8AC3E}">
        <p14:creationId xmlns:p14="http://schemas.microsoft.com/office/powerpoint/2010/main" val="3028959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Large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Content Placeholder 2"/>
          <p:cNvSpPr>
            <a:spLocks noGrp="1"/>
          </p:cNvSpPr>
          <p:nvPr>
            <p:ph idx="1"/>
          </p:nvPr>
        </p:nvSpPr>
        <p:spPr>
          <a:xfrm>
            <a:off x="504000" y="1512000"/>
            <a:ext cx="6300000" cy="4464000"/>
          </a:xfrm>
        </p:spPr>
        <p:txBody>
          <a:bodyPr/>
          <a:lstStyle>
            <a:lvl1pPr>
              <a:spcAft>
                <a:spcPts val="0"/>
              </a:spcAft>
              <a:defRPr sz="1800" b="0" i="0" baseline="0">
                <a:latin typeface="+mn-lt"/>
              </a:defRPr>
            </a:lvl1pPr>
            <a:lvl2pPr marL="180000" indent="-180000">
              <a:spcAft>
                <a:spcPts val="0"/>
              </a:spcAft>
              <a:buFont typeface="Calibri Light" panose="020F0302020204030204" pitchFamily="34" charset="0"/>
              <a:buChar char="–"/>
              <a:defRPr sz="1800" baseline="0"/>
            </a:lvl2pPr>
            <a:lvl3pPr marL="180000" indent="-180000">
              <a:buFont typeface="Calibri Light" panose="020F0302020204030204" pitchFamily="34" charset="0"/>
              <a:buChar char="&gt;"/>
              <a:defRPr sz="1800" baseline="0"/>
            </a:lvl3pPr>
            <a:lvl4pPr marL="360000" indent="-180000">
              <a:buFont typeface="Calibri Light" panose="020F0302020204030204" pitchFamily="34" charset="0"/>
              <a:buChar char="–"/>
              <a:defRPr sz="1800" baseline="0"/>
            </a:lvl4pPr>
            <a:lvl5pPr marL="540000" indent="-180000">
              <a:buFont typeface="Calibri Light" panose="020F0302020204030204" pitchFamily="34" charset="0"/>
              <a:buChar char="&gt;"/>
              <a:defRPr sz="1800" baseline="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Footer Placeholder 4"/>
          <p:cNvSpPr>
            <a:spLocks noGrp="1"/>
          </p:cNvSpPr>
          <p:nvPr>
            <p:ph type="ftr" sz="quarter" idx="11"/>
          </p:nvPr>
        </p:nvSpPr>
        <p:spPr>
          <a:xfrm>
            <a:off x="6289200" y="6228581"/>
            <a:ext cx="3600000" cy="287267"/>
          </a:xfrm>
          <a:prstGeom prst="rect">
            <a:avLst/>
          </a:prstGeom>
        </p:spPr>
        <p:txBody>
          <a:bodyPr/>
          <a:lstStyle/>
          <a:p>
            <a:endParaRPr lang="en-GB" dirty="0"/>
          </a:p>
        </p:txBody>
      </p:sp>
      <p:sp>
        <p:nvSpPr>
          <p:cNvPr id="6" name="Slide Number Placeholder 5"/>
          <p:cNvSpPr>
            <a:spLocks noGrp="1"/>
          </p:cNvSpPr>
          <p:nvPr>
            <p:ph type="sldNum" sz="quarter" idx="12"/>
          </p:nvPr>
        </p:nvSpPr>
        <p:spPr/>
        <p:txBody>
          <a:bodyPr/>
          <a:lstStyle/>
          <a:p>
            <a:fld id="{0B868178-02AE-42FC-958D-6B8F13B60175}" type="slidenum">
              <a:rPr lang="en-GB" smtClean="0"/>
              <a:t>‹#›</a:t>
            </a:fld>
            <a:endParaRPr lang="en-GB"/>
          </a:p>
        </p:txBody>
      </p:sp>
    </p:spTree>
    <p:extLst>
      <p:ext uri="{BB962C8B-B14F-4D97-AF65-F5344CB8AC3E}">
        <p14:creationId xmlns:p14="http://schemas.microsoft.com/office/powerpoint/2010/main" val="6212843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Large Text + 1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Content Placeholder 2"/>
          <p:cNvSpPr>
            <a:spLocks noGrp="1"/>
          </p:cNvSpPr>
          <p:nvPr>
            <p:ph idx="1"/>
          </p:nvPr>
        </p:nvSpPr>
        <p:spPr>
          <a:xfrm>
            <a:off x="504000" y="1512000"/>
            <a:ext cx="6300000" cy="4464000"/>
          </a:xfrm>
        </p:spPr>
        <p:txBody>
          <a:bodyPr/>
          <a:lstStyle>
            <a:lvl1pPr>
              <a:spcAft>
                <a:spcPts val="0"/>
              </a:spcAft>
              <a:defRPr sz="2400" b="0" i="0" baseline="0">
                <a:latin typeface="+mn-lt"/>
              </a:defRPr>
            </a:lvl1pPr>
            <a:lvl2pPr marL="180000" indent="-180000">
              <a:spcAft>
                <a:spcPts val="0"/>
              </a:spcAft>
              <a:buFont typeface="Calibri Light" panose="020F0302020204030204" pitchFamily="34" charset="0"/>
              <a:buChar char="–"/>
              <a:defRPr sz="2400" baseline="0"/>
            </a:lvl2pPr>
            <a:lvl3pPr marL="180000" indent="-180000">
              <a:buFont typeface="Calibri Light" panose="020F0302020204030204" pitchFamily="34" charset="0"/>
              <a:buChar char="&gt;"/>
              <a:defRPr sz="2400" baseline="0"/>
            </a:lvl3pPr>
            <a:lvl4pPr marL="360000" indent="-180000">
              <a:buFont typeface="Calibri Light" panose="020F0302020204030204" pitchFamily="34" charset="0"/>
              <a:buChar char="–"/>
              <a:defRPr sz="2400" baseline="0"/>
            </a:lvl4pPr>
            <a:lvl5pPr marL="540000" indent="-180000">
              <a:buFont typeface="Calibri Light" panose="020F0302020204030204" pitchFamily="34" charset="0"/>
              <a:buChar char="&gt;"/>
              <a:defRPr sz="2400" baseline="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Footer Placeholder 4"/>
          <p:cNvSpPr>
            <a:spLocks noGrp="1"/>
          </p:cNvSpPr>
          <p:nvPr>
            <p:ph type="ftr" sz="quarter" idx="11"/>
          </p:nvPr>
        </p:nvSpPr>
        <p:spPr>
          <a:xfrm>
            <a:off x="6289200" y="6228581"/>
            <a:ext cx="3600000" cy="287267"/>
          </a:xfrm>
          <a:prstGeom prst="rect">
            <a:avLst/>
          </a:prstGeom>
        </p:spPr>
        <p:txBody>
          <a:bodyPr/>
          <a:lstStyle/>
          <a:p>
            <a:endParaRPr lang="en-GB" dirty="0"/>
          </a:p>
        </p:txBody>
      </p:sp>
      <p:sp>
        <p:nvSpPr>
          <p:cNvPr id="6" name="Slide Number Placeholder 5"/>
          <p:cNvSpPr>
            <a:spLocks noGrp="1"/>
          </p:cNvSpPr>
          <p:nvPr>
            <p:ph type="sldNum" sz="quarter" idx="12"/>
          </p:nvPr>
        </p:nvSpPr>
        <p:spPr/>
        <p:txBody>
          <a:bodyPr/>
          <a:lstStyle/>
          <a:p>
            <a:fld id="{0B868178-02AE-42FC-958D-6B8F13B60175}" type="slidenum">
              <a:rPr lang="en-GB" smtClean="0"/>
              <a:t>‹#›</a:t>
            </a:fld>
            <a:endParaRPr lang="en-GB"/>
          </a:p>
        </p:txBody>
      </p:sp>
      <p:sp>
        <p:nvSpPr>
          <p:cNvPr id="9" name="Content Placeholder 8"/>
          <p:cNvSpPr>
            <a:spLocks noGrp="1"/>
          </p:cNvSpPr>
          <p:nvPr>
            <p:ph sz="quarter" idx="13"/>
          </p:nvPr>
        </p:nvSpPr>
        <p:spPr>
          <a:xfrm>
            <a:off x="7127999" y="1512000"/>
            <a:ext cx="4572000" cy="4464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741529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Large Text + 2 Imag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Content Placeholder 2"/>
          <p:cNvSpPr>
            <a:spLocks noGrp="1"/>
          </p:cNvSpPr>
          <p:nvPr>
            <p:ph idx="1"/>
          </p:nvPr>
        </p:nvSpPr>
        <p:spPr>
          <a:xfrm>
            <a:off x="504000" y="1512000"/>
            <a:ext cx="6300000" cy="4464000"/>
          </a:xfrm>
        </p:spPr>
        <p:txBody>
          <a:bodyPr/>
          <a:lstStyle>
            <a:lvl1pPr>
              <a:spcAft>
                <a:spcPts val="0"/>
              </a:spcAft>
              <a:defRPr sz="2400" b="0" i="0" baseline="0">
                <a:latin typeface="+mn-lt"/>
              </a:defRPr>
            </a:lvl1pPr>
            <a:lvl2pPr marL="180000" indent="-180000">
              <a:spcAft>
                <a:spcPts val="0"/>
              </a:spcAft>
              <a:buFont typeface="Calibri Light" panose="020F0302020204030204" pitchFamily="34" charset="0"/>
              <a:buChar char="–"/>
              <a:defRPr sz="2400" baseline="0"/>
            </a:lvl2pPr>
            <a:lvl3pPr marL="180000" indent="-180000">
              <a:buFont typeface="Calibri Light" panose="020F0302020204030204" pitchFamily="34" charset="0"/>
              <a:buChar char="&gt;"/>
              <a:defRPr sz="2400" baseline="0"/>
            </a:lvl3pPr>
            <a:lvl4pPr marL="360000" indent="-180000">
              <a:buFont typeface="Calibri Light" panose="020F0302020204030204" pitchFamily="34" charset="0"/>
              <a:buChar char="–"/>
              <a:defRPr sz="2400" baseline="0"/>
            </a:lvl4pPr>
            <a:lvl5pPr marL="540000" indent="-180000">
              <a:buFont typeface="Calibri Light" panose="020F0302020204030204" pitchFamily="34" charset="0"/>
              <a:buChar char="&gt;"/>
              <a:defRPr sz="2400" baseline="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Footer Placeholder 4"/>
          <p:cNvSpPr>
            <a:spLocks noGrp="1"/>
          </p:cNvSpPr>
          <p:nvPr>
            <p:ph type="ftr" sz="quarter" idx="11"/>
          </p:nvPr>
        </p:nvSpPr>
        <p:spPr>
          <a:xfrm>
            <a:off x="6289200" y="6228581"/>
            <a:ext cx="3600000" cy="287267"/>
          </a:xfrm>
          <a:prstGeom prst="rect">
            <a:avLst/>
          </a:prstGeom>
        </p:spPr>
        <p:txBody>
          <a:bodyPr/>
          <a:lstStyle/>
          <a:p>
            <a:endParaRPr lang="en-GB" dirty="0"/>
          </a:p>
        </p:txBody>
      </p:sp>
      <p:sp>
        <p:nvSpPr>
          <p:cNvPr id="6" name="Slide Number Placeholder 5"/>
          <p:cNvSpPr>
            <a:spLocks noGrp="1"/>
          </p:cNvSpPr>
          <p:nvPr>
            <p:ph type="sldNum" sz="quarter" idx="12"/>
          </p:nvPr>
        </p:nvSpPr>
        <p:spPr/>
        <p:txBody>
          <a:bodyPr/>
          <a:lstStyle/>
          <a:p>
            <a:fld id="{0B868178-02AE-42FC-958D-6B8F13B60175}" type="slidenum">
              <a:rPr lang="en-GB" smtClean="0"/>
              <a:t>‹#›</a:t>
            </a:fld>
            <a:endParaRPr lang="en-GB"/>
          </a:p>
        </p:txBody>
      </p:sp>
      <p:sp>
        <p:nvSpPr>
          <p:cNvPr id="10" name="Content Placeholder 8"/>
          <p:cNvSpPr>
            <a:spLocks noGrp="1"/>
          </p:cNvSpPr>
          <p:nvPr>
            <p:ph sz="quarter" idx="13"/>
          </p:nvPr>
        </p:nvSpPr>
        <p:spPr>
          <a:xfrm>
            <a:off x="7127999" y="1512000"/>
            <a:ext cx="4572000" cy="2160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Content Placeholder 8"/>
          <p:cNvSpPr>
            <a:spLocks noGrp="1"/>
          </p:cNvSpPr>
          <p:nvPr>
            <p:ph sz="quarter" idx="14"/>
          </p:nvPr>
        </p:nvSpPr>
        <p:spPr>
          <a:xfrm>
            <a:off x="7127999" y="3816000"/>
            <a:ext cx="4572000" cy="2160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8307328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le Slide (purpl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04000" y="1800000"/>
            <a:ext cx="8640000" cy="1260000"/>
          </a:xfrm>
        </p:spPr>
        <p:txBody>
          <a:bodyPr/>
          <a:lstStyle>
            <a:lvl1pPr algn="l">
              <a:lnSpc>
                <a:spcPct val="85000"/>
              </a:lnSpc>
              <a:defRPr sz="4400" b="0" i="0">
                <a:solidFill>
                  <a:schemeClr val="bg1"/>
                </a:solidFill>
                <a:latin typeface="+mn-lt"/>
              </a:defRPr>
            </a:lvl1pPr>
          </a:lstStyle>
          <a:p>
            <a:r>
              <a:rPr lang="en-US"/>
              <a:t>Click to edit Master title style</a:t>
            </a:r>
            <a:endParaRPr lang="en-GB" dirty="0"/>
          </a:p>
        </p:txBody>
      </p:sp>
      <p:sp>
        <p:nvSpPr>
          <p:cNvPr id="3" name="Subtitle 2"/>
          <p:cNvSpPr>
            <a:spLocks noGrp="1"/>
          </p:cNvSpPr>
          <p:nvPr>
            <p:ph type="subTitle" idx="1" hasCustomPrompt="1"/>
          </p:nvPr>
        </p:nvSpPr>
        <p:spPr>
          <a:xfrm>
            <a:off x="481875" y="3204245"/>
            <a:ext cx="8640000" cy="718167"/>
          </a:xfrm>
        </p:spPr>
        <p:txBody>
          <a:bodyPr/>
          <a:lstStyle>
            <a:lvl1pPr marL="0" indent="0" algn="l">
              <a:lnSpc>
                <a:spcPct val="100000"/>
              </a:lnSpc>
              <a:buNone/>
              <a:defRPr sz="2400" b="0" i="0">
                <a:solidFill>
                  <a:schemeClr val="bg1"/>
                </a:solidFill>
                <a:latin typeface="+mn-lt"/>
              </a:defRPr>
            </a:lvl1pPr>
            <a:lvl2pPr marL="456057" indent="0" algn="ctr">
              <a:buNone/>
              <a:defRPr>
                <a:solidFill>
                  <a:schemeClr val="tx1">
                    <a:tint val="75000"/>
                  </a:schemeClr>
                </a:solidFill>
              </a:defRPr>
            </a:lvl2pPr>
            <a:lvl3pPr marL="912114" indent="0" algn="ctr">
              <a:buNone/>
              <a:defRPr>
                <a:solidFill>
                  <a:schemeClr val="tx1">
                    <a:tint val="75000"/>
                  </a:schemeClr>
                </a:solidFill>
              </a:defRPr>
            </a:lvl3pPr>
            <a:lvl4pPr marL="1368171" indent="0" algn="ctr">
              <a:buNone/>
              <a:defRPr>
                <a:solidFill>
                  <a:schemeClr val="tx1">
                    <a:tint val="75000"/>
                  </a:schemeClr>
                </a:solidFill>
              </a:defRPr>
            </a:lvl4pPr>
            <a:lvl5pPr marL="1824228" indent="0" algn="ctr">
              <a:buNone/>
              <a:defRPr>
                <a:solidFill>
                  <a:schemeClr val="tx1">
                    <a:tint val="75000"/>
                  </a:schemeClr>
                </a:solidFill>
              </a:defRPr>
            </a:lvl5pPr>
            <a:lvl6pPr marL="2280285" indent="0" algn="ctr">
              <a:buNone/>
              <a:defRPr>
                <a:solidFill>
                  <a:schemeClr val="tx1">
                    <a:tint val="75000"/>
                  </a:schemeClr>
                </a:solidFill>
              </a:defRPr>
            </a:lvl6pPr>
            <a:lvl7pPr marL="2736342" indent="0" algn="ctr">
              <a:buNone/>
              <a:defRPr>
                <a:solidFill>
                  <a:schemeClr val="tx1">
                    <a:tint val="75000"/>
                  </a:schemeClr>
                </a:solidFill>
              </a:defRPr>
            </a:lvl7pPr>
            <a:lvl8pPr marL="3192399" indent="0" algn="ctr">
              <a:buNone/>
              <a:defRPr>
                <a:solidFill>
                  <a:schemeClr val="tx1">
                    <a:tint val="75000"/>
                  </a:schemeClr>
                </a:solidFill>
              </a:defRPr>
            </a:lvl8pPr>
            <a:lvl9pPr marL="3648456" indent="0" algn="ctr">
              <a:buNone/>
              <a:defRPr>
                <a:solidFill>
                  <a:schemeClr val="tx1">
                    <a:tint val="75000"/>
                  </a:schemeClr>
                </a:solidFill>
              </a:defRPr>
            </a:lvl9pPr>
          </a:lstStyle>
          <a:p>
            <a:r>
              <a:rPr lang="en-US" dirty="0"/>
              <a:t>Click to edit Master date style</a:t>
            </a:r>
            <a:endParaRPr lang="en-GB" dirty="0"/>
          </a:p>
        </p:txBody>
      </p:sp>
      <p:sp>
        <p:nvSpPr>
          <p:cNvPr id="6" name="Slide Number Placeholder 5"/>
          <p:cNvSpPr>
            <a:spLocks noGrp="1"/>
          </p:cNvSpPr>
          <p:nvPr>
            <p:ph type="sldNum" sz="quarter" idx="12"/>
          </p:nvPr>
        </p:nvSpPr>
        <p:spPr/>
        <p:txBody>
          <a:bodyPr/>
          <a:lstStyle>
            <a:lvl1pPr>
              <a:defRPr sz="1000">
                <a:solidFill>
                  <a:schemeClr val="bg1"/>
                </a:solidFill>
              </a:defRPr>
            </a:lvl1pPr>
          </a:lstStyle>
          <a:p>
            <a:fld id="{0B868178-02AE-42FC-958D-6B8F13B60175}" type="slidenum">
              <a:rPr lang="en-GB" smtClean="0"/>
              <a:pPr/>
              <a:t>‹#›</a:t>
            </a:fld>
            <a:endParaRPr lang="en-GB"/>
          </a:p>
        </p:txBody>
      </p:sp>
      <p:sp>
        <p:nvSpPr>
          <p:cNvPr id="9" name="TextBox 8"/>
          <p:cNvSpPr txBox="1"/>
          <p:nvPr userDrawn="1"/>
        </p:nvSpPr>
        <p:spPr>
          <a:xfrm>
            <a:off x="1007484" y="6254795"/>
            <a:ext cx="2160000" cy="261818"/>
          </a:xfrm>
          <a:prstGeom prst="rect">
            <a:avLst/>
          </a:prstGeom>
          <a:noFill/>
        </p:spPr>
        <p:txBody>
          <a:bodyPr wrap="square" lIns="0" tIns="0" rIns="0" bIns="0" rtlCol="0" anchor="b" anchorCtr="0">
            <a:noAutofit/>
          </a:bodyPr>
          <a:lstStyle/>
          <a:p>
            <a:r>
              <a:rPr lang="en-GB" sz="1000" dirty="0">
                <a:solidFill>
                  <a:schemeClr val="bg1"/>
                </a:solidFill>
              </a:rPr>
              <a:t>British Telecommunications </a:t>
            </a:r>
            <a:r>
              <a:rPr lang="en-GB" sz="1000" dirty="0" err="1">
                <a:solidFill>
                  <a:schemeClr val="bg1"/>
                </a:solidFill>
              </a:rPr>
              <a:t>plc</a:t>
            </a:r>
            <a:r>
              <a:rPr lang="en-GB" sz="1000" dirty="0">
                <a:solidFill>
                  <a:schemeClr val="bg1"/>
                </a:solidFill>
              </a:rPr>
              <a:t> </a:t>
            </a:r>
            <a:r>
              <a:rPr lang="en-GB" sz="1000" dirty="0" smtClean="0">
                <a:solidFill>
                  <a:schemeClr val="bg1"/>
                </a:solidFill>
              </a:rPr>
              <a:t>2018</a:t>
            </a:r>
            <a:endParaRPr lang="en-GB" sz="1000" dirty="0">
              <a:solidFill>
                <a:schemeClr val="bg1"/>
              </a:solidFill>
            </a:endParaRPr>
          </a:p>
        </p:txBody>
      </p:sp>
      <p:pic>
        <p:nvPicPr>
          <p:cNvPr id="7" name="Picture 6">
            <a:extLst>
              <a:ext uri="{FF2B5EF4-FFF2-40B4-BE49-F238E27FC236}">
                <a16:creationId xmlns:a16="http://schemas.microsoft.com/office/drawing/2014/main" xmlns="" id="{51F26D7D-D64F-45AB-ADBC-55B77431667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4005" y="711561"/>
            <a:ext cx="2160000" cy="248633"/>
          </a:xfrm>
          <a:prstGeom prst="rect">
            <a:avLst/>
          </a:prstGeom>
        </p:spPr>
      </p:pic>
    </p:spTree>
    <p:extLst>
      <p:ext uri="{BB962C8B-B14F-4D97-AF65-F5344CB8AC3E}">
        <p14:creationId xmlns:p14="http://schemas.microsoft.com/office/powerpoint/2010/main" val="30953035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Footer Placeholder 4"/>
          <p:cNvSpPr>
            <a:spLocks noGrp="1"/>
          </p:cNvSpPr>
          <p:nvPr>
            <p:ph type="ftr" sz="quarter" idx="11"/>
          </p:nvPr>
        </p:nvSpPr>
        <p:spPr>
          <a:xfrm>
            <a:off x="6289200" y="6228581"/>
            <a:ext cx="3600000" cy="287267"/>
          </a:xfrm>
          <a:prstGeom prst="rect">
            <a:avLst/>
          </a:prstGeom>
        </p:spPr>
        <p:txBody>
          <a:bodyPr/>
          <a:lstStyle/>
          <a:p>
            <a:endParaRPr lang="en-GB" dirty="0"/>
          </a:p>
        </p:txBody>
      </p:sp>
      <p:sp>
        <p:nvSpPr>
          <p:cNvPr id="6" name="Slide Number Placeholder 5"/>
          <p:cNvSpPr>
            <a:spLocks noGrp="1"/>
          </p:cNvSpPr>
          <p:nvPr>
            <p:ph type="sldNum" sz="quarter" idx="12"/>
          </p:nvPr>
        </p:nvSpPr>
        <p:spPr/>
        <p:txBody>
          <a:bodyPr/>
          <a:lstStyle/>
          <a:p>
            <a:fld id="{0B868178-02AE-42FC-958D-6B8F13B60175}" type="slidenum">
              <a:rPr lang="en-GB" smtClean="0"/>
              <a:t>‹#›</a:t>
            </a:fld>
            <a:endParaRPr lang="en-GB"/>
          </a:p>
        </p:txBody>
      </p:sp>
    </p:spTree>
    <p:extLst>
      <p:ext uri="{BB962C8B-B14F-4D97-AF65-F5344CB8AC3E}">
        <p14:creationId xmlns:p14="http://schemas.microsoft.com/office/powerpoint/2010/main" val="898384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Content Placeholder 2"/>
          <p:cNvSpPr>
            <a:spLocks noGrp="1"/>
          </p:cNvSpPr>
          <p:nvPr>
            <p:ph sz="half" idx="1"/>
          </p:nvPr>
        </p:nvSpPr>
        <p:spPr>
          <a:xfrm>
            <a:off x="503999" y="1512000"/>
            <a:ext cx="5544000" cy="4464000"/>
          </a:xfrm>
        </p:spPr>
        <p:txBody>
          <a:bodyPr/>
          <a:lstStyle>
            <a:lvl1pPr>
              <a:defRPr sz="1500"/>
            </a:lvl1pPr>
            <a:lvl2pPr>
              <a:defRPr sz="1500"/>
            </a:lvl2pPr>
            <a:lvl3pPr>
              <a:defRPr sz="1500"/>
            </a:lvl3pPr>
            <a:lvl4pPr>
              <a:defRPr sz="1500"/>
            </a:lvl4pPr>
            <a:lvl5pPr>
              <a:defRPr sz="1500"/>
            </a:lvl5pPr>
            <a:lvl6pPr>
              <a:defRPr sz="1795"/>
            </a:lvl6pPr>
            <a:lvl7pPr>
              <a:defRPr sz="1795"/>
            </a:lvl7pPr>
            <a:lvl8pPr>
              <a:defRPr sz="1795"/>
            </a:lvl8pPr>
            <a:lvl9pPr>
              <a:defRPr sz="1795"/>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6192000" y="1512000"/>
            <a:ext cx="5544000" cy="4464000"/>
          </a:xfrm>
        </p:spPr>
        <p:txBody>
          <a:bodyPr/>
          <a:lstStyle>
            <a:lvl1pPr>
              <a:defRPr sz="1500"/>
            </a:lvl1pPr>
            <a:lvl2pPr>
              <a:defRPr sz="1500"/>
            </a:lvl2pPr>
            <a:lvl3pPr>
              <a:defRPr sz="1500"/>
            </a:lvl3pPr>
            <a:lvl4pPr>
              <a:defRPr sz="1500"/>
            </a:lvl4pPr>
            <a:lvl5pPr>
              <a:defRPr sz="1500"/>
            </a:lvl5pPr>
            <a:lvl6pPr>
              <a:defRPr sz="1795"/>
            </a:lvl6pPr>
            <a:lvl7pPr>
              <a:defRPr sz="1795"/>
            </a:lvl7pPr>
            <a:lvl8pPr>
              <a:defRPr sz="1795"/>
            </a:lvl8pPr>
            <a:lvl9pPr>
              <a:defRPr sz="1795"/>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Footer Placeholder 5"/>
          <p:cNvSpPr>
            <a:spLocks noGrp="1"/>
          </p:cNvSpPr>
          <p:nvPr>
            <p:ph type="ftr" sz="quarter" idx="11"/>
          </p:nvPr>
        </p:nvSpPr>
        <p:spPr>
          <a:xfrm>
            <a:off x="6289200" y="6228581"/>
            <a:ext cx="3600000" cy="287267"/>
          </a:xfrm>
          <a:prstGeom prst="rect">
            <a:avLst/>
          </a:prstGeom>
        </p:spPr>
        <p:txBody>
          <a:bodyPr/>
          <a:lstStyle/>
          <a:p>
            <a:endParaRPr lang="en-GB" dirty="0"/>
          </a:p>
        </p:txBody>
      </p:sp>
      <p:sp>
        <p:nvSpPr>
          <p:cNvPr id="7" name="Slide Number Placeholder 6"/>
          <p:cNvSpPr>
            <a:spLocks noGrp="1"/>
          </p:cNvSpPr>
          <p:nvPr>
            <p:ph type="sldNum" sz="quarter" idx="12"/>
          </p:nvPr>
        </p:nvSpPr>
        <p:spPr/>
        <p:txBody>
          <a:bodyPr/>
          <a:lstStyle/>
          <a:p>
            <a:fld id="{0B868178-02AE-42FC-958D-6B8F13B60175}" type="slidenum">
              <a:rPr lang="en-GB" smtClean="0"/>
              <a:t>‹#›</a:t>
            </a:fld>
            <a:endParaRPr lang="en-GB"/>
          </a:p>
        </p:txBody>
      </p:sp>
    </p:spTree>
    <p:extLst>
      <p:ext uri="{BB962C8B-B14F-4D97-AF65-F5344CB8AC3E}">
        <p14:creationId xmlns:p14="http://schemas.microsoft.com/office/powerpoint/2010/main" val="1772135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Content Placeholder 2"/>
          <p:cNvSpPr>
            <a:spLocks noGrp="1"/>
          </p:cNvSpPr>
          <p:nvPr>
            <p:ph sz="half" idx="1"/>
          </p:nvPr>
        </p:nvSpPr>
        <p:spPr>
          <a:xfrm>
            <a:off x="503999" y="1512000"/>
            <a:ext cx="3646800" cy="4464000"/>
          </a:xfrm>
        </p:spPr>
        <p:txBody>
          <a:bodyPr/>
          <a:lstStyle>
            <a:lvl1pPr>
              <a:defRPr sz="1500"/>
            </a:lvl1pPr>
            <a:lvl2pPr>
              <a:defRPr sz="1500"/>
            </a:lvl2pPr>
            <a:lvl3pPr>
              <a:defRPr sz="1500"/>
            </a:lvl3pPr>
            <a:lvl4pPr>
              <a:defRPr sz="1500"/>
            </a:lvl4pPr>
            <a:lvl5pPr>
              <a:defRPr sz="1500"/>
            </a:lvl5pPr>
            <a:lvl6pPr>
              <a:defRPr sz="1795"/>
            </a:lvl6pPr>
            <a:lvl7pPr>
              <a:defRPr sz="1795"/>
            </a:lvl7pPr>
            <a:lvl8pPr>
              <a:defRPr sz="1795"/>
            </a:lvl8pPr>
            <a:lvl9pPr>
              <a:defRPr sz="1795"/>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4294800" y="1512000"/>
            <a:ext cx="3646800" cy="4464000"/>
          </a:xfrm>
        </p:spPr>
        <p:txBody>
          <a:bodyPr/>
          <a:lstStyle>
            <a:lvl1pPr>
              <a:defRPr sz="1500"/>
            </a:lvl1pPr>
            <a:lvl2pPr>
              <a:defRPr sz="1500"/>
            </a:lvl2pPr>
            <a:lvl3pPr>
              <a:defRPr sz="1500"/>
            </a:lvl3pPr>
            <a:lvl4pPr>
              <a:defRPr sz="1500"/>
            </a:lvl4pPr>
            <a:lvl5pPr>
              <a:defRPr sz="1500"/>
            </a:lvl5pPr>
            <a:lvl6pPr>
              <a:defRPr sz="1795"/>
            </a:lvl6pPr>
            <a:lvl7pPr>
              <a:defRPr sz="1795"/>
            </a:lvl7pPr>
            <a:lvl8pPr>
              <a:defRPr sz="1795"/>
            </a:lvl8pPr>
            <a:lvl9pPr>
              <a:defRPr sz="1795"/>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Footer Placeholder 5"/>
          <p:cNvSpPr>
            <a:spLocks noGrp="1"/>
          </p:cNvSpPr>
          <p:nvPr>
            <p:ph type="ftr" sz="quarter" idx="11"/>
          </p:nvPr>
        </p:nvSpPr>
        <p:spPr>
          <a:xfrm>
            <a:off x="6289200" y="6228581"/>
            <a:ext cx="3600000" cy="287267"/>
          </a:xfrm>
          <a:prstGeom prst="rect">
            <a:avLst/>
          </a:prstGeom>
        </p:spPr>
        <p:txBody>
          <a:bodyPr/>
          <a:lstStyle/>
          <a:p>
            <a:endParaRPr lang="en-GB" dirty="0"/>
          </a:p>
        </p:txBody>
      </p:sp>
      <p:sp>
        <p:nvSpPr>
          <p:cNvPr id="7" name="Slide Number Placeholder 6"/>
          <p:cNvSpPr>
            <a:spLocks noGrp="1"/>
          </p:cNvSpPr>
          <p:nvPr>
            <p:ph type="sldNum" sz="quarter" idx="12"/>
          </p:nvPr>
        </p:nvSpPr>
        <p:spPr/>
        <p:txBody>
          <a:bodyPr/>
          <a:lstStyle/>
          <a:p>
            <a:fld id="{0B868178-02AE-42FC-958D-6B8F13B60175}" type="slidenum">
              <a:rPr lang="en-GB" smtClean="0"/>
              <a:t>‹#›</a:t>
            </a:fld>
            <a:endParaRPr lang="en-GB"/>
          </a:p>
        </p:txBody>
      </p:sp>
      <p:sp>
        <p:nvSpPr>
          <p:cNvPr id="9" name="Content Placeholder 8"/>
          <p:cNvSpPr>
            <a:spLocks noGrp="1"/>
          </p:cNvSpPr>
          <p:nvPr>
            <p:ph sz="quarter" idx="13"/>
          </p:nvPr>
        </p:nvSpPr>
        <p:spPr>
          <a:xfrm>
            <a:off x="8085600" y="1512000"/>
            <a:ext cx="3646800" cy="4464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24739332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ext + 2 Imag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Content Placeholder 2"/>
          <p:cNvSpPr>
            <a:spLocks noGrp="1"/>
          </p:cNvSpPr>
          <p:nvPr>
            <p:ph sz="half" idx="1"/>
          </p:nvPr>
        </p:nvSpPr>
        <p:spPr>
          <a:xfrm>
            <a:off x="503999" y="1512000"/>
            <a:ext cx="3888000" cy="4464000"/>
          </a:xfrm>
        </p:spPr>
        <p:txBody>
          <a:bodyPr/>
          <a:lstStyle>
            <a:lvl1pPr>
              <a:defRPr sz="1500"/>
            </a:lvl1pPr>
            <a:lvl2pPr>
              <a:defRPr sz="1500"/>
            </a:lvl2pPr>
            <a:lvl3pPr>
              <a:defRPr sz="1500"/>
            </a:lvl3pPr>
            <a:lvl4pPr>
              <a:defRPr sz="1500"/>
            </a:lvl4pPr>
            <a:lvl5pPr>
              <a:defRPr sz="1500"/>
            </a:lvl5pPr>
            <a:lvl6pPr>
              <a:defRPr sz="1795"/>
            </a:lvl6pPr>
            <a:lvl7pPr>
              <a:defRPr sz="1795"/>
            </a:lvl7pPr>
            <a:lvl8pPr>
              <a:defRPr sz="1795"/>
            </a:lvl8pPr>
            <a:lvl9pPr>
              <a:defRPr sz="1795"/>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Footer Placeholder 5"/>
          <p:cNvSpPr>
            <a:spLocks noGrp="1"/>
          </p:cNvSpPr>
          <p:nvPr>
            <p:ph type="ftr" sz="quarter" idx="11"/>
          </p:nvPr>
        </p:nvSpPr>
        <p:spPr>
          <a:xfrm>
            <a:off x="6289200" y="6228581"/>
            <a:ext cx="3600000" cy="287267"/>
          </a:xfrm>
          <a:prstGeom prst="rect">
            <a:avLst/>
          </a:prstGeom>
        </p:spPr>
        <p:txBody>
          <a:bodyPr/>
          <a:lstStyle/>
          <a:p>
            <a:endParaRPr lang="en-GB" dirty="0"/>
          </a:p>
        </p:txBody>
      </p:sp>
      <p:sp>
        <p:nvSpPr>
          <p:cNvPr id="7" name="Slide Number Placeholder 6"/>
          <p:cNvSpPr>
            <a:spLocks noGrp="1"/>
          </p:cNvSpPr>
          <p:nvPr>
            <p:ph type="sldNum" sz="quarter" idx="12"/>
          </p:nvPr>
        </p:nvSpPr>
        <p:spPr/>
        <p:txBody>
          <a:bodyPr/>
          <a:lstStyle/>
          <a:p>
            <a:fld id="{0B868178-02AE-42FC-958D-6B8F13B60175}" type="slidenum">
              <a:rPr lang="en-GB" smtClean="0"/>
              <a:t>‹#›</a:t>
            </a:fld>
            <a:endParaRPr lang="en-GB"/>
          </a:p>
        </p:txBody>
      </p:sp>
      <p:sp>
        <p:nvSpPr>
          <p:cNvPr id="9" name="Content Placeholder 8"/>
          <p:cNvSpPr>
            <a:spLocks noGrp="1"/>
          </p:cNvSpPr>
          <p:nvPr>
            <p:ph sz="quarter" idx="13"/>
          </p:nvPr>
        </p:nvSpPr>
        <p:spPr>
          <a:xfrm>
            <a:off x="4752000" y="1512000"/>
            <a:ext cx="3420000" cy="4428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Content Placeholder 8"/>
          <p:cNvSpPr>
            <a:spLocks noGrp="1"/>
          </p:cNvSpPr>
          <p:nvPr>
            <p:ph sz="quarter" idx="14"/>
          </p:nvPr>
        </p:nvSpPr>
        <p:spPr>
          <a:xfrm>
            <a:off x="8280000" y="1512000"/>
            <a:ext cx="3420000" cy="4428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12498254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ext + 3 Imag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Content Placeholder 2"/>
          <p:cNvSpPr>
            <a:spLocks noGrp="1"/>
          </p:cNvSpPr>
          <p:nvPr>
            <p:ph sz="half" idx="1"/>
          </p:nvPr>
        </p:nvSpPr>
        <p:spPr>
          <a:xfrm>
            <a:off x="503999" y="1512000"/>
            <a:ext cx="3888000" cy="4464000"/>
          </a:xfrm>
        </p:spPr>
        <p:txBody>
          <a:bodyPr/>
          <a:lstStyle>
            <a:lvl1pPr>
              <a:defRPr sz="1500"/>
            </a:lvl1pPr>
            <a:lvl2pPr>
              <a:defRPr sz="1500"/>
            </a:lvl2pPr>
            <a:lvl3pPr>
              <a:defRPr sz="1500"/>
            </a:lvl3pPr>
            <a:lvl4pPr>
              <a:defRPr sz="1500"/>
            </a:lvl4pPr>
            <a:lvl5pPr>
              <a:defRPr sz="1500"/>
            </a:lvl5pPr>
            <a:lvl6pPr>
              <a:defRPr sz="1795"/>
            </a:lvl6pPr>
            <a:lvl7pPr>
              <a:defRPr sz="1795"/>
            </a:lvl7pPr>
            <a:lvl8pPr>
              <a:defRPr sz="1795"/>
            </a:lvl8pPr>
            <a:lvl9pPr>
              <a:defRPr sz="1795"/>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Footer Placeholder 5"/>
          <p:cNvSpPr>
            <a:spLocks noGrp="1"/>
          </p:cNvSpPr>
          <p:nvPr>
            <p:ph type="ftr" sz="quarter" idx="11"/>
          </p:nvPr>
        </p:nvSpPr>
        <p:spPr>
          <a:xfrm>
            <a:off x="6289200" y="6228581"/>
            <a:ext cx="3600000" cy="287267"/>
          </a:xfrm>
          <a:prstGeom prst="rect">
            <a:avLst/>
          </a:prstGeom>
        </p:spPr>
        <p:txBody>
          <a:bodyPr/>
          <a:lstStyle/>
          <a:p>
            <a:endParaRPr lang="en-GB" dirty="0"/>
          </a:p>
        </p:txBody>
      </p:sp>
      <p:sp>
        <p:nvSpPr>
          <p:cNvPr id="7" name="Slide Number Placeholder 6"/>
          <p:cNvSpPr>
            <a:spLocks noGrp="1"/>
          </p:cNvSpPr>
          <p:nvPr>
            <p:ph type="sldNum" sz="quarter" idx="12"/>
          </p:nvPr>
        </p:nvSpPr>
        <p:spPr/>
        <p:txBody>
          <a:bodyPr/>
          <a:lstStyle/>
          <a:p>
            <a:fld id="{0B868178-02AE-42FC-958D-6B8F13B60175}" type="slidenum">
              <a:rPr lang="en-GB" smtClean="0"/>
              <a:t>‹#›</a:t>
            </a:fld>
            <a:endParaRPr lang="en-GB"/>
          </a:p>
        </p:txBody>
      </p:sp>
      <p:sp>
        <p:nvSpPr>
          <p:cNvPr id="12" name="Content Placeholder 8"/>
          <p:cNvSpPr>
            <a:spLocks noGrp="1"/>
          </p:cNvSpPr>
          <p:nvPr>
            <p:ph sz="quarter" idx="13"/>
          </p:nvPr>
        </p:nvSpPr>
        <p:spPr>
          <a:xfrm>
            <a:off x="4752000" y="1512000"/>
            <a:ext cx="3420000" cy="2160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3" name="Content Placeholder 8"/>
          <p:cNvSpPr>
            <a:spLocks noGrp="1"/>
          </p:cNvSpPr>
          <p:nvPr>
            <p:ph sz="quarter" idx="15"/>
          </p:nvPr>
        </p:nvSpPr>
        <p:spPr>
          <a:xfrm>
            <a:off x="4752000" y="3780000"/>
            <a:ext cx="3420000" cy="2160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5" name="Content Placeholder 8"/>
          <p:cNvSpPr>
            <a:spLocks noGrp="1"/>
          </p:cNvSpPr>
          <p:nvPr>
            <p:ph sz="quarter" idx="16"/>
          </p:nvPr>
        </p:nvSpPr>
        <p:spPr>
          <a:xfrm>
            <a:off x="8280000" y="1512000"/>
            <a:ext cx="3420000" cy="4428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3455967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ext + 4 Imag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Content Placeholder 2"/>
          <p:cNvSpPr>
            <a:spLocks noGrp="1"/>
          </p:cNvSpPr>
          <p:nvPr>
            <p:ph sz="half" idx="1"/>
          </p:nvPr>
        </p:nvSpPr>
        <p:spPr>
          <a:xfrm>
            <a:off x="503999" y="1512000"/>
            <a:ext cx="3888000" cy="4464000"/>
          </a:xfrm>
        </p:spPr>
        <p:txBody>
          <a:bodyPr/>
          <a:lstStyle>
            <a:lvl1pPr>
              <a:defRPr sz="1500"/>
            </a:lvl1pPr>
            <a:lvl2pPr>
              <a:defRPr sz="1500"/>
            </a:lvl2pPr>
            <a:lvl3pPr>
              <a:defRPr sz="1500"/>
            </a:lvl3pPr>
            <a:lvl4pPr>
              <a:defRPr sz="1500"/>
            </a:lvl4pPr>
            <a:lvl5pPr>
              <a:defRPr sz="1500"/>
            </a:lvl5pPr>
            <a:lvl6pPr>
              <a:defRPr sz="1795"/>
            </a:lvl6pPr>
            <a:lvl7pPr>
              <a:defRPr sz="1795"/>
            </a:lvl7pPr>
            <a:lvl8pPr>
              <a:defRPr sz="1795"/>
            </a:lvl8pPr>
            <a:lvl9pPr>
              <a:defRPr sz="1795"/>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Footer Placeholder 5"/>
          <p:cNvSpPr>
            <a:spLocks noGrp="1"/>
          </p:cNvSpPr>
          <p:nvPr>
            <p:ph type="ftr" sz="quarter" idx="11"/>
          </p:nvPr>
        </p:nvSpPr>
        <p:spPr>
          <a:xfrm>
            <a:off x="6289200" y="6228581"/>
            <a:ext cx="3600000" cy="287267"/>
          </a:xfrm>
          <a:prstGeom prst="rect">
            <a:avLst/>
          </a:prstGeom>
        </p:spPr>
        <p:txBody>
          <a:bodyPr/>
          <a:lstStyle/>
          <a:p>
            <a:endParaRPr lang="en-GB" dirty="0"/>
          </a:p>
        </p:txBody>
      </p:sp>
      <p:sp>
        <p:nvSpPr>
          <p:cNvPr id="7" name="Slide Number Placeholder 6"/>
          <p:cNvSpPr>
            <a:spLocks noGrp="1"/>
          </p:cNvSpPr>
          <p:nvPr>
            <p:ph type="sldNum" sz="quarter" idx="12"/>
          </p:nvPr>
        </p:nvSpPr>
        <p:spPr/>
        <p:txBody>
          <a:bodyPr/>
          <a:lstStyle/>
          <a:p>
            <a:fld id="{0B868178-02AE-42FC-958D-6B8F13B60175}" type="slidenum">
              <a:rPr lang="en-GB" smtClean="0"/>
              <a:t>‹#›</a:t>
            </a:fld>
            <a:endParaRPr lang="en-GB"/>
          </a:p>
        </p:txBody>
      </p:sp>
      <p:sp>
        <p:nvSpPr>
          <p:cNvPr id="13" name="Content Placeholder 8"/>
          <p:cNvSpPr>
            <a:spLocks noGrp="1"/>
          </p:cNvSpPr>
          <p:nvPr>
            <p:ph sz="quarter" idx="13"/>
          </p:nvPr>
        </p:nvSpPr>
        <p:spPr>
          <a:xfrm>
            <a:off x="4752000" y="1512000"/>
            <a:ext cx="3420000" cy="2160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4" name="Content Placeholder 8"/>
          <p:cNvSpPr>
            <a:spLocks noGrp="1"/>
          </p:cNvSpPr>
          <p:nvPr>
            <p:ph sz="quarter" idx="17"/>
          </p:nvPr>
        </p:nvSpPr>
        <p:spPr>
          <a:xfrm>
            <a:off x="4752000" y="3780000"/>
            <a:ext cx="3420000" cy="2160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5" name="Content Placeholder 8"/>
          <p:cNvSpPr>
            <a:spLocks noGrp="1"/>
          </p:cNvSpPr>
          <p:nvPr>
            <p:ph sz="quarter" idx="18"/>
          </p:nvPr>
        </p:nvSpPr>
        <p:spPr>
          <a:xfrm>
            <a:off x="8280000" y="1512000"/>
            <a:ext cx="3420000" cy="2160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6" name="Content Placeholder 8"/>
          <p:cNvSpPr>
            <a:spLocks noGrp="1"/>
          </p:cNvSpPr>
          <p:nvPr>
            <p:ph sz="quarter" idx="19"/>
          </p:nvPr>
        </p:nvSpPr>
        <p:spPr>
          <a:xfrm>
            <a:off x="8280000" y="3780000"/>
            <a:ext cx="3420000" cy="2160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24734207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3 Columns + 3 Imag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Content Placeholder 2"/>
          <p:cNvSpPr>
            <a:spLocks noGrp="1"/>
          </p:cNvSpPr>
          <p:nvPr>
            <p:ph sz="half" idx="1"/>
          </p:nvPr>
        </p:nvSpPr>
        <p:spPr>
          <a:xfrm>
            <a:off x="503999" y="1512000"/>
            <a:ext cx="3646800" cy="885600"/>
          </a:xfrm>
        </p:spPr>
        <p:txBody>
          <a:bodyPr/>
          <a:lstStyle>
            <a:lvl1pPr>
              <a:defRPr sz="1500"/>
            </a:lvl1pPr>
            <a:lvl2pPr>
              <a:defRPr sz="1500"/>
            </a:lvl2pPr>
            <a:lvl3pPr>
              <a:defRPr sz="1500"/>
            </a:lvl3pPr>
            <a:lvl4pPr>
              <a:defRPr sz="1500"/>
            </a:lvl4pPr>
            <a:lvl5pPr>
              <a:defRPr sz="1500"/>
            </a:lvl5pPr>
            <a:lvl6pPr>
              <a:defRPr sz="1795"/>
            </a:lvl6pPr>
            <a:lvl7pPr>
              <a:defRPr sz="1795"/>
            </a:lvl7pPr>
            <a:lvl8pPr>
              <a:defRPr sz="1795"/>
            </a:lvl8pPr>
            <a:lvl9pPr>
              <a:defRPr sz="1795"/>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4294800" y="1512000"/>
            <a:ext cx="3646800" cy="885600"/>
          </a:xfrm>
        </p:spPr>
        <p:txBody>
          <a:bodyPr/>
          <a:lstStyle>
            <a:lvl1pPr>
              <a:defRPr sz="1500"/>
            </a:lvl1pPr>
            <a:lvl2pPr>
              <a:defRPr sz="1500"/>
            </a:lvl2pPr>
            <a:lvl3pPr>
              <a:defRPr sz="1500"/>
            </a:lvl3pPr>
            <a:lvl4pPr>
              <a:defRPr sz="1500"/>
            </a:lvl4pPr>
            <a:lvl5pPr>
              <a:defRPr sz="1500"/>
            </a:lvl5pPr>
            <a:lvl6pPr>
              <a:defRPr sz="1795"/>
            </a:lvl6pPr>
            <a:lvl7pPr>
              <a:defRPr sz="1795"/>
            </a:lvl7pPr>
            <a:lvl8pPr>
              <a:defRPr sz="1795"/>
            </a:lvl8pPr>
            <a:lvl9pPr>
              <a:defRPr sz="1795"/>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Footer Placeholder 5"/>
          <p:cNvSpPr>
            <a:spLocks noGrp="1"/>
          </p:cNvSpPr>
          <p:nvPr>
            <p:ph type="ftr" sz="quarter" idx="11"/>
          </p:nvPr>
        </p:nvSpPr>
        <p:spPr>
          <a:xfrm>
            <a:off x="6289200" y="6228581"/>
            <a:ext cx="3600000" cy="287267"/>
          </a:xfrm>
          <a:prstGeom prst="rect">
            <a:avLst/>
          </a:prstGeom>
        </p:spPr>
        <p:txBody>
          <a:bodyPr/>
          <a:lstStyle/>
          <a:p>
            <a:endParaRPr lang="en-GB" dirty="0"/>
          </a:p>
        </p:txBody>
      </p:sp>
      <p:sp>
        <p:nvSpPr>
          <p:cNvPr id="7" name="Slide Number Placeholder 6"/>
          <p:cNvSpPr>
            <a:spLocks noGrp="1"/>
          </p:cNvSpPr>
          <p:nvPr>
            <p:ph type="sldNum" sz="quarter" idx="12"/>
          </p:nvPr>
        </p:nvSpPr>
        <p:spPr/>
        <p:txBody>
          <a:bodyPr/>
          <a:lstStyle/>
          <a:p>
            <a:fld id="{0B868178-02AE-42FC-958D-6B8F13B60175}" type="slidenum">
              <a:rPr lang="en-GB" smtClean="0"/>
              <a:t>‹#›</a:t>
            </a:fld>
            <a:endParaRPr lang="en-GB"/>
          </a:p>
        </p:txBody>
      </p:sp>
      <p:sp>
        <p:nvSpPr>
          <p:cNvPr id="9" name="Content Placeholder 8"/>
          <p:cNvSpPr>
            <a:spLocks noGrp="1"/>
          </p:cNvSpPr>
          <p:nvPr>
            <p:ph sz="quarter" idx="13"/>
          </p:nvPr>
        </p:nvSpPr>
        <p:spPr>
          <a:xfrm>
            <a:off x="8085600" y="1512000"/>
            <a:ext cx="3646800" cy="8856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3" name="Content Placeholder 8"/>
          <p:cNvSpPr>
            <a:spLocks noGrp="1"/>
          </p:cNvSpPr>
          <p:nvPr>
            <p:ph sz="quarter" idx="17"/>
          </p:nvPr>
        </p:nvSpPr>
        <p:spPr>
          <a:xfrm>
            <a:off x="504000" y="2736000"/>
            <a:ext cx="3646800" cy="3232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4" name="Content Placeholder 8"/>
          <p:cNvSpPr>
            <a:spLocks noGrp="1"/>
          </p:cNvSpPr>
          <p:nvPr>
            <p:ph sz="quarter" idx="18"/>
          </p:nvPr>
        </p:nvSpPr>
        <p:spPr>
          <a:xfrm>
            <a:off x="4294800" y="2736000"/>
            <a:ext cx="3646800" cy="3232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5" name="Content Placeholder 8"/>
          <p:cNvSpPr>
            <a:spLocks noGrp="1"/>
          </p:cNvSpPr>
          <p:nvPr>
            <p:ph sz="quarter" idx="19"/>
          </p:nvPr>
        </p:nvSpPr>
        <p:spPr>
          <a:xfrm>
            <a:off x="8085600" y="2736000"/>
            <a:ext cx="3646800" cy="3232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3467992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Large Image +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hasCustomPrompt="1"/>
          </p:nvPr>
        </p:nvSpPr>
        <p:spPr>
          <a:xfrm>
            <a:off x="504000" y="5796000"/>
            <a:ext cx="3754800" cy="360000"/>
          </a:xfrm>
        </p:spPr>
        <p:txBody>
          <a:bodyPr/>
          <a:lstStyle/>
          <a:p>
            <a:pPr lvl="0"/>
            <a:r>
              <a:rPr lang="en-US" dirty="0"/>
              <a:t>Edit Master text styles</a:t>
            </a:r>
          </a:p>
        </p:txBody>
      </p:sp>
      <p:sp>
        <p:nvSpPr>
          <p:cNvPr id="5" name="Footer Placeholder 4"/>
          <p:cNvSpPr>
            <a:spLocks noGrp="1"/>
          </p:cNvSpPr>
          <p:nvPr>
            <p:ph type="ftr" sz="quarter" idx="11"/>
          </p:nvPr>
        </p:nvSpPr>
        <p:spPr>
          <a:xfrm>
            <a:off x="6289200" y="6228581"/>
            <a:ext cx="3600000" cy="287267"/>
          </a:xfrm>
          <a:prstGeom prst="rect">
            <a:avLst/>
          </a:prstGeom>
        </p:spPr>
        <p:txBody>
          <a:bodyPr/>
          <a:lstStyle/>
          <a:p>
            <a:endParaRPr lang="en-GB" dirty="0"/>
          </a:p>
        </p:txBody>
      </p:sp>
      <p:sp>
        <p:nvSpPr>
          <p:cNvPr id="6" name="Slide Number Placeholder 5"/>
          <p:cNvSpPr>
            <a:spLocks noGrp="1"/>
          </p:cNvSpPr>
          <p:nvPr>
            <p:ph type="sldNum" sz="quarter" idx="12"/>
          </p:nvPr>
        </p:nvSpPr>
        <p:spPr/>
        <p:txBody>
          <a:bodyPr/>
          <a:lstStyle/>
          <a:p>
            <a:fld id="{0B868178-02AE-42FC-958D-6B8F13B60175}" type="slidenum">
              <a:rPr lang="en-GB" smtClean="0"/>
              <a:t>‹#›</a:t>
            </a:fld>
            <a:endParaRPr lang="en-GB"/>
          </a:p>
        </p:txBody>
      </p:sp>
      <p:sp>
        <p:nvSpPr>
          <p:cNvPr id="9" name="Content Placeholder 8"/>
          <p:cNvSpPr>
            <a:spLocks noGrp="1"/>
          </p:cNvSpPr>
          <p:nvPr>
            <p:ph sz="quarter" idx="17"/>
          </p:nvPr>
        </p:nvSpPr>
        <p:spPr>
          <a:xfrm>
            <a:off x="504000" y="1512000"/>
            <a:ext cx="11232000" cy="4150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2526867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4" name="Footer Placeholder 3"/>
          <p:cNvSpPr>
            <a:spLocks noGrp="1"/>
          </p:cNvSpPr>
          <p:nvPr>
            <p:ph type="ftr" sz="quarter" idx="11"/>
          </p:nvPr>
        </p:nvSpPr>
        <p:spPr>
          <a:xfrm>
            <a:off x="6289200" y="6228581"/>
            <a:ext cx="3600000" cy="287267"/>
          </a:xfrm>
          <a:prstGeom prst="rect">
            <a:avLst/>
          </a:prstGeom>
        </p:spPr>
        <p:txBody>
          <a:bodyPr/>
          <a:lstStyle/>
          <a:p>
            <a:endParaRPr lang="en-GB" dirty="0"/>
          </a:p>
        </p:txBody>
      </p:sp>
      <p:sp>
        <p:nvSpPr>
          <p:cNvPr id="5" name="Slide Number Placeholder 4"/>
          <p:cNvSpPr>
            <a:spLocks noGrp="1"/>
          </p:cNvSpPr>
          <p:nvPr>
            <p:ph type="sldNum" sz="quarter" idx="12"/>
          </p:nvPr>
        </p:nvSpPr>
        <p:spPr/>
        <p:txBody>
          <a:bodyPr/>
          <a:lstStyle/>
          <a:p>
            <a:fld id="{0B868178-02AE-42FC-958D-6B8F13B60175}" type="slidenum">
              <a:rPr lang="en-GB" smtClean="0"/>
              <a:t>‹#›</a:t>
            </a:fld>
            <a:endParaRPr lang="en-GB"/>
          </a:p>
        </p:txBody>
      </p:sp>
    </p:spTree>
    <p:extLst>
      <p:ext uri="{BB962C8B-B14F-4D97-AF65-F5344CB8AC3E}">
        <p14:creationId xmlns:p14="http://schemas.microsoft.com/office/powerpoint/2010/main" val="7023388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6289200" y="6228581"/>
            <a:ext cx="3600000" cy="287267"/>
          </a:xfrm>
          <a:prstGeom prst="rect">
            <a:avLst/>
          </a:prstGeom>
        </p:spPr>
        <p:txBody>
          <a:bodyPr/>
          <a:lstStyle/>
          <a:p>
            <a:endParaRPr lang="en-GB" dirty="0"/>
          </a:p>
        </p:txBody>
      </p:sp>
      <p:sp>
        <p:nvSpPr>
          <p:cNvPr id="4" name="Slide Number Placeholder 3"/>
          <p:cNvSpPr>
            <a:spLocks noGrp="1"/>
          </p:cNvSpPr>
          <p:nvPr>
            <p:ph type="sldNum" sz="quarter" idx="12"/>
          </p:nvPr>
        </p:nvSpPr>
        <p:spPr/>
        <p:txBody>
          <a:bodyPr/>
          <a:lstStyle/>
          <a:p>
            <a:fld id="{0B868178-02AE-42FC-958D-6B8F13B60175}" type="slidenum">
              <a:rPr lang="en-GB" smtClean="0"/>
              <a:t>‹#›</a:t>
            </a:fld>
            <a:endParaRPr lang="en-GB"/>
          </a:p>
        </p:txBody>
      </p:sp>
      <p:sp>
        <p:nvSpPr>
          <p:cNvPr id="7" name="TextBox 6"/>
          <p:cNvSpPr txBox="1"/>
          <p:nvPr userDrawn="1"/>
        </p:nvSpPr>
        <p:spPr>
          <a:xfrm>
            <a:off x="1007484" y="6254795"/>
            <a:ext cx="2160000" cy="261818"/>
          </a:xfrm>
          <a:prstGeom prst="rect">
            <a:avLst/>
          </a:prstGeom>
          <a:noFill/>
        </p:spPr>
        <p:txBody>
          <a:bodyPr wrap="square" lIns="0" tIns="0" rIns="0" bIns="0" rtlCol="0" anchor="b" anchorCtr="0">
            <a:noAutofit/>
          </a:bodyPr>
          <a:lstStyle/>
          <a:p>
            <a:r>
              <a:rPr lang="en-GB" sz="1000" dirty="0">
                <a:solidFill>
                  <a:schemeClr val="accent1"/>
                </a:solidFill>
              </a:rPr>
              <a:t>British Telecommunications </a:t>
            </a:r>
            <a:r>
              <a:rPr lang="en-GB" sz="1000" dirty="0" err="1">
                <a:solidFill>
                  <a:schemeClr val="accent1"/>
                </a:solidFill>
              </a:rPr>
              <a:t>plc</a:t>
            </a:r>
            <a:r>
              <a:rPr lang="en-GB" sz="1000" dirty="0">
                <a:solidFill>
                  <a:schemeClr val="accent1"/>
                </a:solidFill>
              </a:rPr>
              <a:t> </a:t>
            </a:r>
            <a:r>
              <a:rPr lang="en-GB" sz="1000" dirty="0" smtClean="0">
                <a:solidFill>
                  <a:schemeClr val="accent1"/>
                </a:solidFill>
              </a:rPr>
              <a:t>2018</a:t>
            </a:r>
            <a:endParaRPr lang="en-GB" sz="1000" dirty="0">
              <a:solidFill>
                <a:schemeClr val="accent1"/>
              </a:solidFill>
            </a:endParaRPr>
          </a:p>
        </p:txBody>
      </p:sp>
      <p:pic>
        <p:nvPicPr>
          <p:cNvPr id="6" name="Picture 5">
            <a:extLst>
              <a:ext uri="{FF2B5EF4-FFF2-40B4-BE49-F238E27FC236}">
                <a16:creationId xmlns:a16="http://schemas.microsoft.com/office/drawing/2014/main" xmlns="" id="{0F8FC6F6-2D94-4EFB-A433-89FA67602B1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77200" y="6289200"/>
            <a:ext cx="1620000" cy="186474"/>
          </a:xfrm>
          <a:prstGeom prst="rect">
            <a:avLst/>
          </a:prstGeom>
        </p:spPr>
      </p:pic>
    </p:spTree>
    <p:extLst>
      <p:ext uri="{BB962C8B-B14F-4D97-AF65-F5344CB8AC3E}">
        <p14:creationId xmlns:p14="http://schemas.microsoft.com/office/powerpoint/2010/main" val="37802856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Title Slide image (blank)">
    <p:bg>
      <p:bgPr>
        <a:solidFill>
          <a:schemeClr val="accent6"/>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04000" y="1800000"/>
            <a:ext cx="8640000" cy="1260000"/>
          </a:xfrm>
        </p:spPr>
        <p:txBody>
          <a:bodyPr/>
          <a:lstStyle>
            <a:lvl1pPr algn="l">
              <a:lnSpc>
                <a:spcPct val="85000"/>
              </a:lnSpc>
              <a:defRPr sz="4400" b="0" i="0">
                <a:solidFill>
                  <a:schemeClr val="bg1"/>
                </a:solidFill>
                <a:latin typeface="+mn-lt"/>
              </a:defRPr>
            </a:lvl1pPr>
          </a:lstStyle>
          <a:p>
            <a:r>
              <a:rPr lang="en-US"/>
              <a:t>Click to edit Master title style</a:t>
            </a:r>
            <a:endParaRPr lang="en-GB" dirty="0"/>
          </a:p>
        </p:txBody>
      </p:sp>
      <p:sp>
        <p:nvSpPr>
          <p:cNvPr id="3" name="Subtitle 2"/>
          <p:cNvSpPr>
            <a:spLocks noGrp="1"/>
          </p:cNvSpPr>
          <p:nvPr>
            <p:ph type="subTitle" idx="1" hasCustomPrompt="1"/>
          </p:nvPr>
        </p:nvSpPr>
        <p:spPr>
          <a:xfrm>
            <a:off x="481875" y="3204245"/>
            <a:ext cx="8640000" cy="718167"/>
          </a:xfrm>
        </p:spPr>
        <p:txBody>
          <a:bodyPr/>
          <a:lstStyle>
            <a:lvl1pPr marL="0" indent="0" algn="l">
              <a:lnSpc>
                <a:spcPct val="100000"/>
              </a:lnSpc>
              <a:buNone/>
              <a:defRPr sz="2400" b="0" i="0">
                <a:solidFill>
                  <a:schemeClr val="bg1"/>
                </a:solidFill>
                <a:latin typeface="+mn-lt"/>
              </a:defRPr>
            </a:lvl1pPr>
            <a:lvl2pPr marL="456057" indent="0" algn="ctr">
              <a:buNone/>
              <a:defRPr>
                <a:solidFill>
                  <a:schemeClr val="tx1">
                    <a:tint val="75000"/>
                  </a:schemeClr>
                </a:solidFill>
              </a:defRPr>
            </a:lvl2pPr>
            <a:lvl3pPr marL="912114" indent="0" algn="ctr">
              <a:buNone/>
              <a:defRPr>
                <a:solidFill>
                  <a:schemeClr val="tx1">
                    <a:tint val="75000"/>
                  </a:schemeClr>
                </a:solidFill>
              </a:defRPr>
            </a:lvl3pPr>
            <a:lvl4pPr marL="1368171" indent="0" algn="ctr">
              <a:buNone/>
              <a:defRPr>
                <a:solidFill>
                  <a:schemeClr val="tx1">
                    <a:tint val="75000"/>
                  </a:schemeClr>
                </a:solidFill>
              </a:defRPr>
            </a:lvl4pPr>
            <a:lvl5pPr marL="1824228" indent="0" algn="ctr">
              <a:buNone/>
              <a:defRPr>
                <a:solidFill>
                  <a:schemeClr val="tx1">
                    <a:tint val="75000"/>
                  </a:schemeClr>
                </a:solidFill>
              </a:defRPr>
            </a:lvl5pPr>
            <a:lvl6pPr marL="2280285" indent="0" algn="ctr">
              <a:buNone/>
              <a:defRPr>
                <a:solidFill>
                  <a:schemeClr val="tx1">
                    <a:tint val="75000"/>
                  </a:schemeClr>
                </a:solidFill>
              </a:defRPr>
            </a:lvl6pPr>
            <a:lvl7pPr marL="2736342" indent="0" algn="ctr">
              <a:buNone/>
              <a:defRPr>
                <a:solidFill>
                  <a:schemeClr val="tx1">
                    <a:tint val="75000"/>
                  </a:schemeClr>
                </a:solidFill>
              </a:defRPr>
            </a:lvl7pPr>
            <a:lvl8pPr marL="3192399" indent="0" algn="ctr">
              <a:buNone/>
              <a:defRPr>
                <a:solidFill>
                  <a:schemeClr val="tx1">
                    <a:tint val="75000"/>
                  </a:schemeClr>
                </a:solidFill>
              </a:defRPr>
            </a:lvl8pPr>
            <a:lvl9pPr marL="3648456" indent="0" algn="ctr">
              <a:buNone/>
              <a:defRPr>
                <a:solidFill>
                  <a:schemeClr val="tx1">
                    <a:tint val="75000"/>
                  </a:schemeClr>
                </a:solidFill>
              </a:defRPr>
            </a:lvl9pPr>
          </a:lstStyle>
          <a:p>
            <a:r>
              <a:rPr lang="en-US" dirty="0"/>
              <a:t>Click to edit Master date style</a:t>
            </a:r>
            <a:endParaRPr lang="en-GB" dirty="0"/>
          </a:p>
        </p:txBody>
      </p:sp>
      <p:sp>
        <p:nvSpPr>
          <p:cNvPr id="6" name="Slide Number Placeholder 5"/>
          <p:cNvSpPr>
            <a:spLocks noGrp="1"/>
          </p:cNvSpPr>
          <p:nvPr>
            <p:ph type="sldNum" sz="quarter" idx="12"/>
          </p:nvPr>
        </p:nvSpPr>
        <p:spPr/>
        <p:txBody>
          <a:bodyPr/>
          <a:lstStyle>
            <a:lvl1pPr>
              <a:defRPr sz="1000">
                <a:solidFill>
                  <a:schemeClr val="bg1"/>
                </a:solidFill>
              </a:defRPr>
            </a:lvl1pPr>
          </a:lstStyle>
          <a:p>
            <a:fld id="{0B868178-02AE-42FC-958D-6B8F13B60175}" type="slidenum">
              <a:rPr lang="en-GB" smtClean="0"/>
              <a:pPr/>
              <a:t>‹#›</a:t>
            </a:fld>
            <a:endParaRPr lang="en-GB"/>
          </a:p>
        </p:txBody>
      </p:sp>
      <p:sp>
        <p:nvSpPr>
          <p:cNvPr id="9" name="TextBox 8"/>
          <p:cNvSpPr txBox="1"/>
          <p:nvPr userDrawn="1"/>
        </p:nvSpPr>
        <p:spPr>
          <a:xfrm>
            <a:off x="1007484" y="6254795"/>
            <a:ext cx="2160000" cy="261818"/>
          </a:xfrm>
          <a:prstGeom prst="rect">
            <a:avLst/>
          </a:prstGeom>
          <a:noFill/>
        </p:spPr>
        <p:txBody>
          <a:bodyPr wrap="square" lIns="0" tIns="0" rIns="0" bIns="0" rtlCol="0" anchor="b" anchorCtr="0">
            <a:noAutofit/>
          </a:bodyPr>
          <a:lstStyle/>
          <a:p>
            <a:r>
              <a:rPr lang="en-GB" sz="1000" dirty="0">
                <a:solidFill>
                  <a:srgbClr val="FFFFFF"/>
                </a:solidFill>
              </a:rPr>
              <a:t>British Telecommunications </a:t>
            </a:r>
            <a:r>
              <a:rPr lang="en-GB" sz="1000" dirty="0" err="1">
                <a:solidFill>
                  <a:srgbClr val="FFFFFF"/>
                </a:solidFill>
              </a:rPr>
              <a:t>plc</a:t>
            </a:r>
            <a:r>
              <a:rPr lang="en-GB" sz="1000" dirty="0">
                <a:solidFill>
                  <a:srgbClr val="FFFFFF"/>
                </a:solidFill>
              </a:rPr>
              <a:t> </a:t>
            </a:r>
            <a:r>
              <a:rPr lang="en-GB" sz="1000" dirty="0" smtClean="0">
                <a:solidFill>
                  <a:srgbClr val="FFFFFF"/>
                </a:solidFill>
              </a:rPr>
              <a:t>2018</a:t>
            </a:r>
            <a:endParaRPr lang="en-GB" sz="1000" dirty="0">
              <a:solidFill>
                <a:srgbClr val="FFFFFF"/>
              </a:solidFill>
            </a:endParaRPr>
          </a:p>
        </p:txBody>
      </p:sp>
      <p:pic>
        <p:nvPicPr>
          <p:cNvPr id="7" name="Picture 6">
            <a:extLst>
              <a:ext uri="{FF2B5EF4-FFF2-40B4-BE49-F238E27FC236}">
                <a16:creationId xmlns:a16="http://schemas.microsoft.com/office/drawing/2014/main" xmlns="" id="{4EDC729A-98FE-4613-8BBE-7F95C55350F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6545" y="742041"/>
            <a:ext cx="2160000" cy="248633"/>
          </a:xfrm>
          <a:prstGeom prst="rect">
            <a:avLst/>
          </a:prstGeom>
        </p:spPr>
      </p:pic>
    </p:spTree>
    <p:extLst>
      <p:ext uri="{BB962C8B-B14F-4D97-AF65-F5344CB8AC3E}">
        <p14:creationId xmlns:p14="http://schemas.microsoft.com/office/powerpoint/2010/main" val="288089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Divider (large text) (purpl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4000" y="1799999"/>
            <a:ext cx="8640000" cy="1620000"/>
          </a:xfrm>
        </p:spPr>
        <p:txBody>
          <a:bodyPr anchor="t" anchorCtr="0"/>
          <a:lstStyle>
            <a:lvl1pPr algn="l">
              <a:lnSpc>
                <a:spcPct val="90000"/>
              </a:lnSpc>
              <a:defRPr sz="4800" b="0" cap="none" baseline="0">
                <a:solidFill>
                  <a:schemeClr val="bg1"/>
                </a:solidFill>
                <a:latin typeface="+mn-lt"/>
              </a:defRPr>
            </a:lvl1pPr>
          </a:lstStyle>
          <a:p>
            <a:r>
              <a:rPr lang="en-US" dirty="0"/>
              <a:t>Click to edit Master Divider title style</a:t>
            </a:r>
            <a:endParaRPr lang="en-GB" dirty="0"/>
          </a:p>
        </p:txBody>
      </p:sp>
      <p:sp>
        <p:nvSpPr>
          <p:cNvPr id="5" name="Footer Placeholder 4"/>
          <p:cNvSpPr>
            <a:spLocks noGrp="1"/>
          </p:cNvSpPr>
          <p:nvPr>
            <p:ph type="ftr" sz="quarter" idx="11"/>
          </p:nvPr>
        </p:nvSpPr>
        <p:spPr>
          <a:xfrm>
            <a:off x="6289200" y="6228581"/>
            <a:ext cx="3600000" cy="287267"/>
          </a:xfrm>
          <a:prstGeom prst="rect">
            <a:avLst/>
          </a:prstGeom>
        </p:spPr>
        <p:txBody>
          <a:bodyPr/>
          <a:lstStyle>
            <a:lvl1pPr>
              <a:defRPr>
                <a:solidFill>
                  <a:schemeClr val="bg1"/>
                </a:solidFill>
              </a:defRPr>
            </a:lvl1pPr>
          </a:lstStyle>
          <a:p>
            <a:endParaRPr lang="en-GB"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0B868178-02AE-42FC-958D-6B8F13B60175}" type="slidenum">
              <a:rPr lang="en-GB" smtClean="0"/>
              <a:pPr/>
              <a:t>‹#›</a:t>
            </a:fld>
            <a:endParaRPr lang="en-GB"/>
          </a:p>
        </p:txBody>
      </p:sp>
      <p:sp>
        <p:nvSpPr>
          <p:cNvPr id="7" name="TextBox 6"/>
          <p:cNvSpPr txBox="1"/>
          <p:nvPr userDrawn="1"/>
        </p:nvSpPr>
        <p:spPr>
          <a:xfrm>
            <a:off x="1007484" y="6254795"/>
            <a:ext cx="2160000" cy="261818"/>
          </a:xfrm>
          <a:prstGeom prst="rect">
            <a:avLst/>
          </a:prstGeom>
          <a:noFill/>
        </p:spPr>
        <p:txBody>
          <a:bodyPr wrap="square" lIns="0" tIns="0" rIns="0" bIns="0" rtlCol="0" anchor="b" anchorCtr="0">
            <a:noAutofit/>
          </a:bodyPr>
          <a:lstStyle/>
          <a:p>
            <a:r>
              <a:rPr lang="en-GB" sz="1000" dirty="0">
                <a:solidFill>
                  <a:srgbClr val="FFFFFF"/>
                </a:solidFill>
              </a:rPr>
              <a:t>British Telecommunications </a:t>
            </a:r>
            <a:r>
              <a:rPr lang="en-GB" sz="1000" dirty="0" err="1">
                <a:solidFill>
                  <a:srgbClr val="FFFFFF"/>
                </a:solidFill>
              </a:rPr>
              <a:t>plc</a:t>
            </a:r>
            <a:r>
              <a:rPr lang="en-GB" sz="1000" dirty="0">
                <a:solidFill>
                  <a:srgbClr val="FFFFFF"/>
                </a:solidFill>
              </a:rPr>
              <a:t> </a:t>
            </a:r>
            <a:r>
              <a:rPr lang="en-GB" sz="1000" dirty="0" smtClean="0">
                <a:solidFill>
                  <a:srgbClr val="FFFFFF"/>
                </a:solidFill>
              </a:rPr>
              <a:t>2018</a:t>
            </a:r>
            <a:endParaRPr lang="en-GB" sz="1000" dirty="0">
              <a:solidFill>
                <a:srgbClr val="FFFFFF"/>
              </a:solidFill>
            </a:endParaRPr>
          </a:p>
        </p:txBody>
      </p:sp>
    </p:spTree>
    <p:extLst>
      <p:ext uri="{BB962C8B-B14F-4D97-AF65-F5344CB8AC3E}">
        <p14:creationId xmlns:p14="http://schemas.microsoft.com/office/powerpoint/2010/main" val="32845942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Divider (large text) (pink)">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4000" y="1799999"/>
            <a:ext cx="8640000" cy="1620000"/>
          </a:xfrm>
        </p:spPr>
        <p:txBody>
          <a:bodyPr anchor="t" anchorCtr="0"/>
          <a:lstStyle>
            <a:lvl1pPr algn="l">
              <a:lnSpc>
                <a:spcPct val="90000"/>
              </a:lnSpc>
              <a:defRPr sz="4800" b="0" cap="none" baseline="0">
                <a:solidFill>
                  <a:schemeClr val="bg1"/>
                </a:solidFill>
                <a:latin typeface="+mn-lt"/>
              </a:defRPr>
            </a:lvl1pPr>
          </a:lstStyle>
          <a:p>
            <a:r>
              <a:rPr lang="en-US" dirty="0"/>
              <a:t>Click to edit Master Divider title style</a:t>
            </a:r>
            <a:endParaRPr lang="en-GB" dirty="0"/>
          </a:p>
        </p:txBody>
      </p:sp>
      <p:sp>
        <p:nvSpPr>
          <p:cNvPr id="5" name="Footer Placeholder 4"/>
          <p:cNvSpPr>
            <a:spLocks noGrp="1"/>
          </p:cNvSpPr>
          <p:nvPr>
            <p:ph type="ftr" sz="quarter" idx="11"/>
          </p:nvPr>
        </p:nvSpPr>
        <p:spPr>
          <a:xfrm>
            <a:off x="6289200" y="6228581"/>
            <a:ext cx="3600000" cy="287267"/>
          </a:xfrm>
          <a:prstGeom prst="rect">
            <a:avLst/>
          </a:prstGeom>
        </p:spPr>
        <p:txBody>
          <a:bodyPr/>
          <a:lstStyle>
            <a:lvl1pPr>
              <a:defRPr>
                <a:solidFill>
                  <a:schemeClr val="bg1"/>
                </a:solidFill>
              </a:defRPr>
            </a:lvl1pPr>
          </a:lstStyle>
          <a:p>
            <a:endParaRPr lang="en-GB"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0B868178-02AE-42FC-958D-6B8F13B60175}" type="slidenum">
              <a:rPr lang="en-GB" smtClean="0"/>
              <a:pPr/>
              <a:t>‹#›</a:t>
            </a:fld>
            <a:endParaRPr lang="en-GB"/>
          </a:p>
        </p:txBody>
      </p:sp>
      <p:sp>
        <p:nvSpPr>
          <p:cNvPr id="8" name="TextBox 7"/>
          <p:cNvSpPr txBox="1"/>
          <p:nvPr userDrawn="1"/>
        </p:nvSpPr>
        <p:spPr>
          <a:xfrm>
            <a:off x="1007484" y="6254795"/>
            <a:ext cx="2160000" cy="261818"/>
          </a:xfrm>
          <a:prstGeom prst="rect">
            <a:avLst/>
          </a:prstGeom>
          <a:noFill/>
        </p:spPr>
        <p:txBody>
          <a:bodyPr wrap="square" lIns="0" tIns="0" rIns="0" bIns="0" rtlCol="0" anchor="b" anchorCtr="0">
            <a:noAutofit/>
          </a:bodyPr>
          <a:lstStyle/>
          <a:p>
            <a:r>
              <a:rPr lang="en-GB" sz="1000" dirty="0">
                <a:solidFill>
                  <a:srgbClr val="FFFFFF"/>
                </a:solidFill>
              </a:rPr>
              <a:t>British Telecommunications </a:t>
            </a:r>
            <a:r>
              <a:rPr lang="en-GB" sz="1000" dirty="0" err="1">
                <a:solidFill>
                  <a:srgbClr val="FFFFFF"/>
                </a:solidFill>
              </a:rPr>
              <a:t>plc</a:t>
            </a:r>
            <a:r>
              <a:rPr lang="en-GB" sz="1000" dirty="0">
                <a:solidFill>
                  <a:srgbClr val="FFFFFF"/>
                </a:solidFill>
              </a:rPr>
              <a:t> </a:t>
            </a:r>
            <a:r>
              <a:rPr lang="en-GB" sz="1000" dirty="0" smtClean="0">
                <a:solidFill>
                  <a:srgbClr val="FFFFFF"/>
                </a:solidFill>
              </a:rPr>
              <a:t>2018</a:t>
            </a:r>
            <a:endParaRPr lang="en-GB" sz="1000" dirty="0">
              <a:solidFill>
                <a:srgbClr val="FFFFFF"/>
              </a:solidFill>
            </a:endParaRPr>
          </a:p>
        </p:txBody>
      </p:sp>
    </p:spTree>
    <p:extLst>
      <p:ext uri="{BB962C8B-B14F-4D97-AF65-F5344CB8AC3E}">
        <p14:creationId xmlns:p14="http://schemas.microsoft.com/office/powerpoint/2010/main" val="6584656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Divider (large text) (blue)">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4000" y="1799999"/>
            <a:ext cx="8640000" cy="1620000"/>
          </a:xfrm>
        </p:spPr>
        <p:txBody>
          <a:bodyPr anchor="t" anchorCtr="0"/>
          <a:lstStyle>
            <a:lvl1pPr algn="l">
              <a:lnSpc>
                <a:spcPct val="90000"/>
              </a:lnSpc>
              <a:defRPr sz="4800" b="0" cap="none" baseline="0">
                <a:solidFill>
                  <a:schemeClr val="bg1"/>
                </a:solidFill>
                <a:latin typeface="+mn-lt"/>
              </a:defRPr>
            </a:lvl1pPr>
          </a:lstStyle>
          <a:p>
            <a:r>
              <a:rPr lang="en-US" dirty="0"/>
              <a:t>Click to edit Master Divider title style</a:t>
            </a:r>
            <a:endParaRPr lang="en-GB" dirty="0"/>
          </a:p>
        </p:txBody>
      </p:sp>
      <p:sp>
        <p:nvSpPr>
          <p:cNvPr id="5" name="Footer Placeholder 4"/>
          <p:cNvSpPr>
            <a:spLocks noGrp="1"/>
          </p:cNvSpPr>
          <p:nvPr>
            <p:ph type="ftr" sz="quarter" idx="11"/>
          </p:nvPr>
        </p:nvSpPr>
        <p:spPr>
          <a:xfrm>
            <a:off x="6289200" y="6228581"/>
            <a:ext cx="3600000" cy="287267"/>
          </a:xfrm>
          <a:prstGeom prst="rect">
            <a:avLst/>
          </a:prstGeom>
        </p:spPr>
        <p:txBody>
          <a:bodyPr/>
          <a:lstStyle>
            <a:lvl1pPr>
              <a:defRPr>
                <a:solidFill>
                  <a:schemeClr val="bg1"/>
                </a:solidFill>
              </a:defRPr>
            </a:lvl1pPr>
          </a:lstStyle>
          <a:p>
            <a:endParaRPr lang="en-GB"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0B868178-02AE-42FC-958D-6B8F13B60175}" type="slidenum">
              <a:rPr lang="en-GB" smtClean="0"/>
              <a:pPr/>
              <a:t>‹#›</a:t>
            </a:fld>
            <a:endParaRPr lang="en-GB"/>
          </a:p>
        </p:txBody>
      </p:sp>
      <p:sp>
        <p:nvSpPr>
          <p:cNvPr id="8" name="TextBox 7"/>
          <p:cNvSpPr txBox="1"/>
          <p:nvPr userDrawn="1"/>
        </p:nvSpPr>
        <p:spPr>
          <a:xfrm>
            <a:off x="1007484" y="6254795"/>
            <a:ext cx="2160000" cy="261818"/>
          </a:xfrm>
          <a:prstGeom prst="rect">
            <a:avLst/>
          </a:prstGeom>
          <a:noFill/>
        </p:spPr>
        <p:txBody>
          <a:bodyPr wrap="square" lIns="0" tIns="0" rIns="0" bIns="0" rtlCol="0" anchor="b" anchorCtr="0">
            <a:noAutofit/>
          </a:bodyPr>
          <a:lstStyle/>
          <a:p>
            <a:r>
              <a:rPr lang="en-GB" sz="1000" dirty="0">
                <a:solidFill>
                  <a:srgbClr val="FFFFFF"/>
                </a:solidFill>
              </a:rPr>
              <a:t>British Telecommunications plc 2017</a:t>
            </a:r>
          </a:p>
        </p:txBody>
      </p:sp>
    </p:spTree>
    <p:extLst>
      <p:ext uri="{BB962C8B-B14F-4D97-AF65-F5344CB8AC3E}">
        <p14:creationId xmlns:p14="http://schemas.microsoft.com/office/powerpoint/2010/main" val="1103526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Divider image (large text) (blank)">
    <p:bg>
      <p:bgPr>
        <a:solidFill>
          <a:schemeClr val="accent6"/>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4000" y="1799999"/>
            <a:ext cx="8640000" cy="1620000"/>
          </a:xfrm>
        </p:spPr>
        <p:txBody>
          <a:bodyPr anchor="t" anchorCtr="0"/>
          <a:lstStyle>
            <a:lvl1pPr algn="l">
              <a:lnSpc>
                <a:spcPct val="90000"/>
              </a:lnSpc>
              <a:defRPr sz="4800" b="0" cap="none" baseline="0">
                <a:solidFill>
                  <a:schemeClr val="bg1"/>
                </a:solidFill>
                <a:latin typeface="+mn-lt"/>
              </a:defRPr>
            </a:lvl1pPr>
          </a:lstStyle>
          <a:p>
            <a:r>
              <a:rPr lang="en-US" dirty="0"/>
              <a:t>Click to edit Master Divider title style</a:t>
            </a:r>
            <a:endParaRPr lang="en-GB" dirty="0"/>
          </a:p>
        </p:txBody>
      </p:sp>
      <p:sp>
        <p:nvSpPr>
          <p:cNvPr id="5" name="Footer Placeholder 4"/>
          <p:cNvSpPr>
            <a:spLocks noGrp="1"/>
          </p:cNvSpPr>
          <p:nvPr>
            <p:ph type="ftr" sz="quarter" idx="11"/>
          </p:nvPr>
        </p:nvSpPr>
        <p:spPr>
          <a:xfrm>
            <a:off x="6289200" y="6228581"/>
            <a:ext cx="3600000" cy="287267"/>
          </a:xfrm>
          <a:prstGeom prst="rect">
            <a:avLst/>
          </a:prstGeom>
        </p:spPr>
        <p:txBody>
          <a:bodyPr/>
          <a:lstStyle>
            <a:lvl1pPr>
              <a:defRPr>
                <a:solidFill>
                  <a:schemeClr val="bg1"/>
                </a:solidFill>
              </a:defRPr>
            </a:lvl1pPr>
          </a:lstStyle>
          <a:p>
            <a:endParaRPr lang="en-GB"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0B868178-02AE-42FC-958D-6B8F13B60175}" type="slidenum">
              <a:rPr lang="en-GB" smtClean="0"/>
              <a:pPr/>
              <a:t>‹#›</a:t>
            </a:fld>
            <a:endParaRPr lang="en-GB"/>
          </a:p>
        </p:txBody>
      </p:sp>
      <p:sp>
        <p:nvSpPr>
          <p:cNvPr id="8" name="TextBox 7"/>
          <p:cNvSpPr txBox="1"/>
          <p:nvPr userDrawn="1"/>
        </p:nvSpPr>
        <p:spPr>
          <a:xfrm>
            <a:off x="1007484" y="6254795"/>
            <a:ext cx="2160000" cy="261818"/>
          </a:xfrm>
          <a:prstGeom prst="rect">
            <a:avLst/>
          </a:prstGeom>
          <a:noFill/>
        </p:spPr>
        <p:txBody>
          <a:bodyPr wrap="square" lIns="0" tIns="0" rIns="0" bIns="0" rtlCol="0" anchor="b" anchorCtr="0">
            <a:noAutofit/>
          </a:bodyPr>
          <a:lstStyle/>
          <a:p>
            <a:r>
              <a:rPr lang="en-GB" sz="1000" dirty="0">
                <a:solidFill>
                  <a:srgbClr val="FFFFFF"/>
                </a:solidFill>
              </a:rPr>
              <a:t>British Telecommunications plc 2017</a:t>
            </a:r>
          </a:p>
        </p:txBody>
      </p:sp>
    </p:spTree>
    <p:extLst>
      <p:ext uri="{BB962C8B-B14F-4D97-AF65-F5344CB8AC3E}">
        <p14:creationId xmlns:p14="http://schemas.microsoft.com/office/powerpoint/2010/main" val="22542822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Divider (small text) (purpl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4000" y="1799999"/>
            <a:ext cx="6480000" cy="324000"/>
          </a:xfrm>
        </p:spPr>
        <p:txBody>
          <a:bodyPr anchor="t" anchorCtr="0"/>
          <a:lstStyle>
            <a:lvl1pPr algn="l">
              <a:lnSpc>
                <a:spcPct val="100000"/>
              </a:lnSpc>
              <a:defRPr sz="2400" b="1" cap="none" baseline="0">
                <a:solidFill>
                  <a:schemeClr val="bg1"/>
                </a:solidFill>
                <a:latin typeface="+mj-lt"/>
              </a:defRPr>
            </a:lvl1pPr>
          </a:lstStyle>
          <a:p>
            <a:r>
              <a:rPr lang="en-US" dirty="0"/>
              <a:t>Click to edit Master Divider title style</a:t>
            </a:r>
            <a:endParaRPr lang="en-GB" dirty="0"/>
          </a:p>
        </p:txBody>
      </p:sp>
      <p:sp>
        <p:nvSpPr>
          <p:cNvPr id="5" name="Footer Placeholder 4"/>
          <p:cNvSpPr>
            <a:spLocks noGrp="1"/>
          </p:cNvSpPr>
          <p:nvPr>
            <p:ph type="ftr" sz="quarter" idx="11"/>
          </p:nvPr>
        </p:nvSpPr>
        <p:spPr>
          <a:xfrm>
            <a:off x="6289200" y="6228581"/>
            <a:ext cx="3600000" cy="287267"/>
          </a:xfrm>
          <a:prstGeom prst="rect">
            <a:avLst/>
          </a:prstGeom>
        </p:spPr>
        <p:txBody>
          <a:bodyPr/>
          <a:lstStyle>
            <a:lvl1pPr>
              <a:defRPr>
                <a:solidFill>
                  <a:schemeClr val="bg1"/>
                </a:solidFill>
              </a:defRPr>
            </a:lvl1pPr>
          </a:lstStyle>
          <a:p>
            <a:endParaRPr lang="en-GB"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0B868178-02AE-42FC-958D-6B8F13B60175}" type="slidenum">
              <a:rPr lang="en-GB" smtClean="0"/>
              <a:pPr/>
              <a:t>‹#›</a:t>
            </a:fld>
            <a:endParaRPr lang="en-GB"/>
          </a:p>
        </p:txBody>
      </p:sp>
      <p:sp>
        <p:nvSpPr>
          <p:cNvPr id="9" name="Text Placeholder 8"/>
          <p:cNvSpPr>
            <a:spLocks noGrp="1"/>
          </p:cNvSpPr>
          <p:nvPr>
            <p:ph type="body" sz="quarter" idx="13"/>
          </p:nvPr>
        </p:nvSpPr>
        <p:spPr>
          <a:xfrm>
            <a:off x="502509" y="2160160"/>
            <a:ext cx="6480000" cy="1620000"/>
          </a:xfrm>
        </p:spPr>
        <p:txBody>
          <a:bodyPr/>
          <a:lstStyle>
            <a:lvl1pPr>
              <a:lnSpc>
                <a:spcPct val="100000"/>
              </a:lnSpc>
              <a:defRPr sz="2400" b="0">
                <a:solidFill>
                  <a:schemeClr val="bg1"/>
                </a:solidFill>
                <a:latin typeface="+mn-lt"/>
              </a:defRPr>
            </a:lvl1pPr>
          </a:lstStyle>
          <a:p>
            <a:pPr lvl="0"/>
            <a:r>
              <a:rPr lang="en-US"/>
              <a:t>Edit Master text styles</a:t>
            </a:r>
          </a:p>
        </p:txBody>
      </p:sp>
      <p:sp>
        <p:nvSpPr>
          <p:cNvPr id="10" name="TextBox 9"/>
          <p:cNvSpPr txBox="1"/>
          <p:nvPr userDrawn="1"/>
        </p:nvSpPr>
        <p:spPr>
          <a:xfrm>
            <a:off x="1007484" y="6254795"/>
            <a:ext cx="2160000" cy="261818"/>
          </a:xfrm>
          <a:prstGeom prst="rect">
            <a:avLst/>
          </a:prstGeom>
          <a:noFill/>
        </p:spPr>
        <p:txBody>
          <a:bodyPr wrap="square" lIns="0" tIns="0" rIns="0" bIns="0" rtlCol="0" anchor="b" anchorCtr="0">
            <a:noAutofit/>
          </a:bodyPr>
          <a:lstStyle/>
          <a:p>
            <a:r>
              <a:rPr lang="en-GB" sz="1000" dirty="0">
                <a:solidFill>
                  <a:srgbClr val="FFFFFF"/>
                </a:solidFill>
              </a:rPr>
              <a:t>British Telecommunications plc 2017</a:t>
            </a:r>
          </a:p>
        </p:txBody>
      </p:sp>
    </p:spTree>
    <p:extLst>
      <p:ext uri="{BB962C8B-B14F-4D97-AF65-F5344CB8AC3E}">
        <p14:creationId xmlns:p14="http://schemas.microsoft.com/office/powerpoint/2010/main" val="2322115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Divider (small text) (pink)">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4000" y="1799999"/>
            <a:ext cx="6480000" cy="324000"/>
          </a:xfrm>
        </p:spPr>
        <p:txBody>
          <a:bodyPr anchor="t" anchorCtr="0"/>
          <a:lstStyle>
            <a:lvl1pPr algn="l">
              <a:lnSpc>
                <a:spcPct val="100000"/>
              </a:lnSpc>
              <a:defRPr sz="2400" b="1" cap="none" baseline="0">
                <a:solidFill>
                  <a:schemeClr val="bg1"/>
                </a:solidFill>
                <a:latin typeface="+mj-lt"/>
              </a:defRPr>
            </a:lvl1pPr>
          </a:lstStyle>
          <a:p>
            <a:r>
              <a:rPr lang="en-US" dirty="0"/>
              <a:t>Click to edit Master Divider title style</a:t>
            </a:r>
            <a:endParaRPr lang="en-GB" dirty="0"/>
          </a:p>
        </p:txBody>
      </p:sp>
      <p:sp>
        <p:nvSpPr>
          <p:cNvPr id="5" name="Footer Placeholder 4"/>
          <p:cNvSpPr>
            <a:spLocks noGrp="1"/>
          </p:cNvSpPr>
          <p:nvPr>
            <p:ph type="ftr" sz="quarter" idx="11"/>
          </p:nvPr>
        </p:nvSpPr>
        <p:spPr>
          <a:xfrm>
            <a:off x="6289200" y="6228581"/>
            <a:ext cx="3600000" cy="287267"/>
          </a:xfrm>
          <a:prstGeom prst="rect">
            <a:avLst/>
          </a:prstGeom>
        </p:spPr>
        <p:txBody>
          <a:bodyPr/>
          <a:lstStyle>
            <a:lvl1pPr>
              <a:defRPr>
                <a:solidFill>
                  <a:schemeClr val="bg1"/>
                </a:solidFill>
              </a:defRPr>
            </a:lvl1pPr>
          </a:lstStyle>
          <a:p>
            <a:endParaRPr lang="en-GB"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0B868178-02AE-42FC-958D-6B8F13B60175}" type="slidenum">
              <a:rPr lang="en-GB" smtClean="0"/>
              <a:pPr/>
              <a:t>‹#›</a:t>
            </a:fld>
            <a:endParaRPr lang="en-GB"/>
          </a:p>
        </p:txBody>
      </p:sp>
      <p:sp>
        <p:nvSpPr>
          <p:cNvPr id="9" name="Text Placeholder 8"/>
          <p:cNvSpPr>
            <a:spLocks noGrp="1"/>
          </p:cNvSpPr>
          <p:nvPr>
            <p:ph type="body" sz="quarter" idx="13"/>
          </p:nvPr>
        </p:nvSpPr>
        <p:spPr>
          <a:xfrm>
            <a:off x="502509" y="2160160"/>
            <a:ext cx="6480000" cy="1620000"/>
          </a:xfrm>
        </p:spPr>
        <p:txBody>
          <a:bodyPr/>
          <a:lstStyle>
            <a:lvl1pPr>
              <a:lnSpc>
                <a:spcPct val="100000"/>
              </a:lnSpc>
              <a:defRPr sz="2400" b="0">
                <a:solidFill>
                  <a:schemeClr val="bg1"/>
                </a:solidFill>
                <a:latin typeface="+mn-lt"/>
              </a:defRPr>
            </a:lvl1pPr>
          </a:lstStyle>
          <a:p>
            <a:pPr lvl="0"/>
            <a:r>
              <a:rPr lang="en-US"/>
              <a:t>Edit Master text styles</a:t>
            </a:r>
          </a:p>
        </p:txBody>
      </p:sp>
      <p:sp>
        <p:nvSpPr>
          <p:cNvPr id="10" name="TextBox 9"/>
          <p:cNvSpPr txBox="1"/>
          <p:nvPr userDrawn="1"/>
        </p:nvSpPr>
        <p:spPr>
          <a:xfrm>
            <a:off x="1007484" y="6254795"/>
            <a:ext cx="2160000" cy="261818"/>
          </a:xfrm>
          <a:prstGeom prst="rect">
            <a:avLst/>
          </a:prstGeom>
          <a:noFill/>
        </p:spPr>
        <p:txBody>
          <a:bodyPr wrap="square" lIns="0" tIns="0" rIns="0" bIns="0" rtlCol="0" anchor="b" anchorCtr="0">
            <a:noAutofit/>
          </a:bodyPr>
          <a:lstStyle/>
          <a:p>
            <a:r>
              <a:rPr lang="en-GB" sz="1000" dirty="0">
                <a:solidFill>
                  <a:srgbClr val="FFFFFF"/>
                </a:solidFill>
              </a:rPr>
              <a:t>British Telecommunications plc 2017</a:t>
            </a:r>
          </a:p>
        </p:txBody>
      </p:sp>
    </p:spTree>
    <p:extLst>
      <p:ext uri="{BB962C8B-B14F-4D97-AF65-F5344CB8AC3E}">
        <p14:creationId xmlns:p14="http://schemas.microsoft.com/office/powerpoint/2010/main" val="3062979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04000" y="324000"/>
            <a:ext cx="11232000" cy="432000"/>
          </a:xfrm>
          <a:prstGeom prst="rect">
            <a:avLst/>
          </a:prstGeom>
        </p:spPr>
        <p:txBody>
          <a:bodyPr vert="horz" lIns="0" tIns="0" rIns="0" bIns="0" rtlCol="0" anchor="t" anchorCtr="0">
            <a:noAutofit/>
          </a:bodyPr>
          <a:lstStyle/>
          <a:p>
            <a:r>
              <a:rPr lang="en-US"/>
              <a:t>Click to edit Master title style</a:t>
            </a:r>
            <a:endParaRPr lang="en-GB" dirty="0"/>
          </a:p>
        </p:txBody>
      </p:sp>
      <p:sp>
        <p:nvSpPr>
          <p:cNvPr id="3" name="Text Placeholder 2"/>
          <p:cNvSpPr>
            <a:spLocks noGrp="1"/>
          </p:cNvSpPr>
          <p:nvPr>
            <p:ph type="body" idx="1"/>
          </p:nvPr>
        </p:nvSpPr>
        <p:spPr>
          <a:xfrm>
            <a:off x="504000" y="1512000"/>
            <a:ext cx="11232000" cy="4464000"/>
          </a:xfrm>
          <a:prstGeom prst="rect">
            <a:avLst/>
          </a:prstGeom>
        </p:spPr>
        <p:txBody>
          <a:bodyPr vert="horz" lIns="0" tIns="0" rIns="0" bIns="0" rtlCol="0" anchor="t" anchorCtr="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Footer Placeholder 4"/>
          <p:cNvSpPr>
            <a:spLocks noGrp="1"/>
          </p:cNvSpPr>
          <p:nvPr>
            <p:ph type="ftr" sz="quarter" idx="3"/>
          </p:nvPr>
        </p:nvSpPr>
        <p:spPr>
          <a:xfrm>
            <a:off x="6289200" y="6228000"/>
            <a:ext cx="3600000" cy="287267"/>
          </a:xfrm>
          <a:prstGeom prst="rect">
            <a:avLst/>
          </a:prstGeom>
        </p:spPr>
        <p:txBody>
          <a:bodyPr vert="horz" lIns="0" tIns="0" rIns="0" bIns="0" rtlCol="0" anchor="b" anchorCtr="0">
            <a:noAutofit/>
          </a:bodyPr>
          <a:lstStyle>
            <a:lvl1pPr algn="r">
              <a:defRPr sz="1000">
                <a:solidFill>
                  <a:schemeClr val="accent1"/>
                </a:solidFill>
              </a:defRPr>
            </a:lvl1pPr>
          </a:lstStyle>
          <a:p>
            <a:endParaRPr lang="en-GB" dirty="0"/>
          </a:p>
        </p:txBody>
      </p:sp>
      <p:sp>
        <p:nvSpPr>
          <p:cNvPr id="6" name="Slide Number Placeholder 5"/>
          <p:cNvSpPr>
            <a:spLocks noGrp="1"/>
          </p:cNvSpPr>
          <p:nvPr>
            <p:ph type="sldNum" sz="quarter" idx="4"/>
          </p:nvPr>
        </p:nvSpPr>
        <p:spPr>
          <a:xfrm>
            <a:off x="504000" y="6228581"/>
            <a:ext cx="360000" cy="287267"/>
          </a:xfrm>
          <a:prstGeom prst="rect">
            <a:avLst/>
          </a:prstGeom>
        </p:spPr>
        <p:txBody>
          <a:bodyPr vert="horz" lIns="0" tIns="0" rIns="0" bIns="0" rtlCol="0" anchor="b" anchorCtr="0">
            <a:noAutofit/>
          </a:bodyPr>
          <a:lstStyle>
            <a:lvl1pPr algn="l">
              <a:defRPr sz="1000">
                <a:solidFill>
                  <a:schemeClr val="accent1"/>
                </a:solidFill>
              </a:defRPr>
            </a:lvl1pPr>
          </a:lstStyle>
          <a:p>
            <a:fld id="{0B868178-02AE-42FC-958D-6B8F13B60175}" type="slidenum">
              <a:rPr lang="en-GB" smtClean="0"/>
              <a:pPr/>
              <a:t>‹#›</a:t>
            </a:fld>
            <a:endParaRPr lang="en-GB" dirty="0"/>
          </a:p>
        </p:txBody>
      </p:sp>
      <p:cxnSp>
        <p:nvCxnSpPr>
          <p:cNvPr id="8" name="Straight Connector 7"/>
          <p:cNvCxnSpPr/>
          <p:nvPr/>
        </p:nvCxnSpPr>
        <p:spPr>
          <a:xfrm>
            <a:off x="504000" y="936000"/>
            <a:ext cx="11232000" cy="0"/>
          </a:xfrm>
          <a:prstGeom prst="line">
            <a:avLst/>
          </a:prstGeom>
          <a:ln w="3175">
            <a:solidFill>
              <a:schemeClr val="accent1"/>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1007484" y="6254795"/>
            <a:ext cx="2160000" cy="261818"/>
          </a:xfrm>
          <a:prstGeom prst="rect">
            <a:avLst/>
          </a:prstGeom>
          <a:noFill/>
        </p:spPr>
        <p:txBody>
          <a:bodyPr wrap="square" lIns="0" tIns="0" rIns="0" bIns="0" rtlCol="0" anchor="b" anchorCtr="0">
            <a:noAutofit/>
          </a:bodyPr>
          <a:lstStyle/>
          <a:p>
            <a:r>
              <a:rPr lang="en-GB" sz="1000" dirty="0">
                <a:solidFill>
                  <a:schemeClr val="accent1"/>
                </a:solidFill>
              </a:rPr>
              <a:t>British Telecommunications </a:t>
            </a:r>
            <a:r>
              <a:rPr lang="en-GB" sz="1000" dirty="0" err="1">
                <a:solidFill>
                  <a:schemeClr val="accent1"/>
                </a:solidFill>
              </a:rPr>
              <a:t>plc</a:t>
            </a:r>
            <a:r>
              <a:rPr lang="en-GB" sz="1000" dirty="0">
                <a:solidFill>
                  <a:schemeClr val="accent1"/>
                </a:solidFill>
              </a:rPr>
              <a:t> </a:t>
            </a:r>
            <a:r>
              <a:rPr lang="en-GB" sz="1000" dirty="0" smtClean="0">
                <a:solidFill>
                  <a:schemeClr val="accent1"/>
                </a:solidFill>
              </a:rPr>
              <a:t>2018</a:t>
            </a:r>
            <a:endParaRPr lang="en-GB" sz="1000" dirty="0">
              <a:solidFill>
                <a:schemeClr val="accent1"/>
              </a:solidFill>
            </a:endParaRPr>
          </a:p>
        </p:txBody>
      </p:sp>
      <p:pic>
        <p:nvPicPr>
          <p:cNvPr id="9" name="Picture 8">
            <a:extLst>
              <a:ext uri="{FF2B5EF4-FFF2-40B4-BE49-F238E27FC236}">
                <a16:creationId xmlns:a16="http://schemas.microsoft.com/office/drawing/2014/main" xmlns="" id="{986C0A9E-068F-46D6-848B-30CCFAE45A3A}"/>
              </a:ext>
            </a:extLst>
          </p:cNvPr>
          <p:cNvPicPr>
            <a:picLocks noChangeAspect="1"/>
          </p:cNvPicPr>
          <p:nvPr userDrawn="1"/>
        </p:nvPicPr>
        <p:blipFill>
          <a:blip r:embed="rId31" cstate="print">
            <a:extLst>
              <a:ext uri="{28A0092B-C50C-407E-A947-70E740481C1C}">
                <a14:useLocalDpi xmlns:a14="http://schemas.microsoft.com/office/drawing/2010/main" val="0"/>
              </a:ext>
            </a:extLst>
          </a:blip>
          <a:stretch>
            <a:fillRect/>
          </a:stretch>
        </p:blipFill>
        <p:spPr>
          <a:xfrm>
            <a:off x="10177200" y="6289200"/>
            <a:ext cx="1620000" cy="186474"/>
          </a:xfrm>
          <a:prstGeom prst="rect">
            <a:avLst/>
          </a:prstGeom>
        </p:spPr>
      </p:pic>
    </p:spTree>
    <p:extLst>
      <p:ext uri="{BB962C8B-B14F-4D97-AF65-F5344CB8AC3E}">
        <p14:creationId xmlns:p14="http://schemas.microsoft.com/office/powerpoint/2010/main" val="3743216919"/>
      </p:ext>
    </p:extLst>
  </p:cSld>
  <p:clrMap bg1="lt1" tx1="dk1" bg2="lt2" tx2="dk2" accent1="accent1" accent2="accent2" accent3="accent3" accent4="accent4" accent5="accent5" accent6="accent6" hlink="hlink" folHlink="folHlink"/>
  <p:sldLayoutIdLst>
    <p:sldLayoutId id="2147483660" r:id="rId1"/>
    <p:sldLayoutId id="2147483649" r:id="rId2"/>
    <p:sldLayoutId id="2147483688" r:id="rId3"/>
    <p:sldLayoutId id="2147483651" r:id="rId4"/>
    <p:sldLayoutId id="2147483656" r:id="rId5"/>
    <p:sldLayoutId id="2147483657" r:id="rId6"/>
    <p:sldLayoutId id="2147483689" r:id="rId7"/>
    <p:sldLayoutId id="2147483668" r:id="rId8"/>
    <p:sldLayoutId id="2147483669" r:id="rId9"/>
    <p:sldLayoutId id="2147483670" r:id="rId10"/>
    <p:sldLayoutId id="2147483690" r:id="rId11"/>
    <p:sldLayoutId id="2147483674" r:id="rId12"/>
    <p:sldLayoutId id="2147483675" r:id="rId13"/>
    <p:sldLayoutId id="2147483676" r:id="rId14"/>
    <p:sldLayoutId id="2147483691" r:id="rId15"/>
    <p:sldLayoutId id="2147483687" r:id="rId16"/>
    <p:sldLayoutId id="2147483684" r:id="rId17"/>
    <p:sldLayoutId id="2147483685" r:id="rId18"/>
    <p:sldLayoutId id="2147483686" r:id="rId19"/>
    <p:sldLayoutId id="2147483650" r:id="rId20"/>
    <p:sldLayoutId id="2147483652" r:id="rId21"/>
    <p:sldLayoutId id="2147483678" r:id="rId22"/>
    <p:sldLayoutId id="2147483679" r:id="rId23"/>
    <p:sldLayoutId id="2147483680" r:id="rId24"/>
    <p:sldLayoutId id="2147483681" r:id="rId25"/>
    <p:sldLayoutId id="2147483682" r:id="rId26"/>
    <p:sldLayoutId id="2147483683" r:id="rId27"/>
    <p:sldLayoutId id="2147483654" r:id="rId28"/>
    <p:sldLayoutId id="2147483655" r:id="rId2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2114" rtl="0" eaLnBrk="1" latinLnBrk="0" hangingPunct="1">
        <a:spcBef>
          <a:spcPct val="0"/>
        </a:spcBef>
        <a:buNone/>
        <a:defRPr sz="2400" b="0" kern="1200">
          <a:solidFill>
            <a:schemeClr val="accent1"/>
          </a:solidFill>
          <a:latin typeface="+mj-lt"/>
          <a:ea typeface="+mj-ea"/>
          <a:cs typeface="+mj-cs"/>
        </a:defRPr>
      </a:lvl1pPr>
    </p:titleStyle>
    <p:bodyStyle>
      <a:lvl1pPr marL="0" indent="0" algn="l" defTabSz="912114" rtl="0" eaLnBrk="1" latinLnBrk="0" hangingPunct="1">
        <a:lnSpc>
          <a:spcPct val="110000"/>
        </a:lnSpc>
        <a:spcBef>
          <a:spcPts val="0"/>
        </a:spcBef>
        <a:spcAft>
          <a:spcPts val="0"/>
        </a:spcAft>
        <a:buFontTx/>
        <a:buNone/>
        <a:defRPr sz="1500" b="1" i="0" kern="1200">
          <a:solidFill>
            <a:schemeClr val="tx1"/>
          </a:solidFill>
          <a:latin typeface="+mj-lt"/>
          <a:ea typeface="+mn-ea"/>
          <a:cs typeface="+mn-cs"/>
        </a:defRPr>
      </a:lvl1pPr>
      <a:lvl2pPr marL="0" indent="0" algn="l" defTabSz="912114" rtl="0" eaLnBrk="1" latinLnBrk="0" hangingPunct="1">
        <a:lnSpc>
          <a:spcPct val="110000"/>
        </a:lnSpc>
        <a:spcBef>
          <a:spcPts val="0"/>
        </a:spcBef>
        <a:spcAft>
          <a:spcPts val="0"/>
        </a:spcAft>
        <a:buFont typeface="Arial" panose="020B0604020202020204" pitchFamily="34" charset="0"/>
        <a:buNone/>
        <a:defRPr sz="1500" kern="1200">
          <a:solidFill>
            <a:schemeClr val="tx1"/>
          </a:solidFill>
          <a:latin typeface="+mn-lt"/>
          <a:ea typeface="+mn-ea"/>
          <a:cs typeface="+mn-cs"/>
        </a:defRPr>
      </a:lvl2pPr>
      <a:lvl3pPr marL="180000" indent="-180000" algn="l" defTabSz="912114" rtl="0" eaLnBrk="1" latinLnBrk="0" hangingPunct="1">
        <a:lnSpc>
          <a:spcPct val="110000"/>
        </a:lnSpc>
        <a:spcBef>
          <a:spcPts val="0"/>
        </a:spcBef>
        <a:spcAft>
          <a:spcPts val="0"/>
        </a:spcAft>
        <a:buFont typeface="BT Font Light" panose="020B0403030204020203" pitchFamily="34" charset="0"/>
        <a:buChar char="–"/>
        <a:defRPr sz="1500" kern="1200">
          <a:solidFill>
            <a:schemeClr val="tx1"/>
          </a:solidFill>
          <a:latin typeface="+mn-lt"/>
          <a:ea typeface="+mn-ea"/>
          <a:cs typeface="+mn-cs"/>
        </a:defRPr>
      </a:lvl3pPr>
      <a:lvl4pPr marL="360000" indent="-180000" algn="l" defTabSz="912114" rtl="0" eaLnBrk="1" latinLnBrk="0" hangingPunct="1">
        <a:lnSpc>
          <a:spcPct val="110000"/>
        </a:lnSpc>
        <a:spcBef>
          <a:spcPts val="0"/>
        </a:spcBef>
        <a:spcAft>
          <a:spcPts val="0"/>
        </a:spcAft>
        <a:buFont typeface="BT Font Light" panose="020B0403030204020203" pitchFamily="34" charset="0"/>
        <a:buChar char="&gt;"/>
        <a:defRPr sz="1500" kern="1200">
          <a:solidFill>
            <a:schemeClr val="tx1"/>
          </a:solidFill>
          <a:latin typeface="+mn-lt"/>
          <a:ea typeface="+mn-ea"/>
          <a:cs typeface="+mn-cs"/>
        </a:defRPr>
      </a:lvl4pPr>
      <a:lvl5pPr marL="540000" indent="-180000" algn="l" defTabSz="912114" rtl="0" eaLnBrk="1" latinLnBrk="0" hangingPunct="1">
        <a:lnSpc>
          <a:spcPct val="110000"/>
        </a:lnSpc>
        <a:spcBef>
          <a:spcPts val="0"/>
        </a:spcBef>
        <a:spcAft>
          <a:spcPts val="0"/>
        </a:spcAft>
        <a:buFont typeface="BT Font Light" panose="020B0403030204020203" pitchFamily="34" charset="0"/>
        <a:buChar char="–"/>
        <a:defRPr sz="1500" kern="1200">
          <a:solidFill>
            <a:schemeClr val="tx1"/>
          </a:solidFill>
          <a:latin typeface="+mn-lt"/>
          <a:ea typeface="+mn-ea"/>
          <a:cs typeface="+mn-cs"/>
        </a:defRPr>
      </a:lvl5pPr>
      <a:lvl6pPr marL="2508314" indent="-228029" algn="l" defTabSz="912114" rtl="0" eaLnBrk="1" latinLnBrk="0" hangingPunct="1">
        <a:spcBef>
          <a:spcPct val="20000"/>
        </a:spcBef>
        <a:buFont typeface="Arial" panose="020B0604020202020204" pitchFamily="34" charset="0"/>
        <a:buChar char="•"/>
        <a:defRPr sz="1995" kern="1200">
          <a:solidFill>
            <a:schemeClr val="tx1"/>
          </a:solidFill>
          <a:latin typeface="+mn-lt"/>
          <a:ea typeface="+mn-ea"/>
          <a:cs typeface="+mn-cs"/>
        </a:defRPr>
      </a:lvl6pPr>
      <a:lvl7pPr marL="2964371" indent="-228029" algn="l" defTabSz="912114" rtl="0" eaLnBrk="1" latinLnBrk="0" hangingPunct="1">
        <a:spcBef>
          <a:spcPct val="20000"/>
        </a:spcBef>
        <a:buFont typeface="Arial" panose="020B0604020202020204" pitchFamily="34" charset="0"/>
        <a:buChar char="•"/>
        <a:defRPr sz="1995" kern="1200">
          <a:solidFill>
            <a:schemeClr val="tx1"/>
          </a:solidFill>
          <a:latin typeface="+mn-lt"/>
          <a:ea typeface="+mn-ea"/>
          <a:cs typeface="+mn-cs"/>
        </a:defRPr>
      </a:lvl7pPr>
      <a:lvl8pPr marL="3420428" indent="-228029" algn="l" defTabSz="912114" rtl="0" eaLnBrk="1" latinLnBrk="0" hangingPunct="1">
        <a:spcBef>
          <a:spcPct val="20000"/>
        </a:spcBef>
        <a:buFont typeface="Arial" panose="020B0604020202020204" pitchFamily="34" charset="0"/>
        <a:buChar char="•"/>
        <a:defRPr sz="1995" kern="1200">
          <a:solidFill>
            <a:schemeClr val="tx1"/>
          </a:solidFill>
          <a:latin typeface="+mn-lt"/>
          <a:ea typeface="+mn-ea"/>
          <a:cs typeface="+mn-cs"/>
        </a:defRPr>
      </a:lvl8pPr>
      <a:lvl9pPr marL="3876485" indent="-228029" algn="l" defTabSz="912114" rtl="0" eaLnBrk="1" latinLnBrk="0" hangingPunct="1">
        <a:spcBef>
          <a:spcPct val="20000"/>
        </a:spcBef>
        <a:buFont typeface="Arial" panose="020B0604020202020204" pitchFamily="34" charset="0"/>
        <a:buChar char="•"/>
        <a:defRPr sz="1995" kern="1200">
          <a:solidFill>
            <a:schemeClr val="tx1"/>
          </a:solidFill>
          <a:latin typeface="+mn-lt"/>
          <a:ea typeface="+mn-ea"/>
          <a:cs typeface="+mn-cs"/>
        </a:defRPr>
      </a:lvl9pPr>
    </p:bodyStyle>
    <p:otherStyle>
      <a:defPPr>
        <a:defRPr lang="en-US"/>
      </a:defPPr>
      <a:lvl1pPr marL="0" algn="l" defTabSz="912114" rtl="0" eaLnBrk="1" latinLnBrk="0" hangingPunct="1">
        <a:defRPr sz="1795" kern="1200">
          <a:solidFill>
            <a:schemeClr val="tx1"/>
          </a:solidFill>
          <a:latin typeface="+mn-lt"/>
          <a:ea typeface="+mn-ea"/>
          <a:cs typeface="+mn-cs"/>
        </a:defRPr>
      </a:lvl1pPr>
      <a:lvl2pPr marL="456057" algn="l" defTabSz="912114" rtl="0" eaLnBrk="1" latinLnBrk="0" hangingPunct="1">
        <a:defRPr sz="1795" kern="1200">
          <a:solidFill>
            <a:schemeClr val="tx1"/>
          </a:solidFill>
          <a:latin typeface="+mn-lt"/>
          <a:ea typeface="+mn-ea"/>
          <a:cs typeface="+mn-cs"/>
        </a:defRPr>
      </a:lvl2pPr>
      <a:lvl3pPr marL="912114" algn="l" defTabSz="912114" rtl="0" eaLnBrk="1" latinLnBrk="0" hangingPunct="1">
        <a:defRPr sz="1795" kern="1200">
          <a:solidFill>
            <a:schemeClr val="tx1"/>
          </a:solidFill>
          <a:latin typeface="+mn-lt"/>
          <a:ea typeface="+mn-ea"/>
          <a:cs typeface="+mn-cs"/>
        </a:defRPr>
      </a:lvl3pPr>
      <a:lvl4pPr marL="1368171" algn="l" defTabSz="912114" rtl="0" eaLnBrk="1" latinLnBrk="0" hangingPunct="1">
        <a:defRPr sz="1795" kern="1200">
          <a:solidFill>
            <a:schemeClr val="tx1"/>
          </a:solidFill>
          <a:latin typeface="+mn-lt"/>
          <a:ea typeface="+mn-ea"/>
          <a:cs typeface="+mn-cs"/>
        </a:defRPr>
      </a:lvl4pPr>
      <a:lvl5pPr marL="1824228" algn="l" defTabSz="912114" rtl="0" eaLnBrk="1" latinLnBrk="0" hangingPunct="1">
        <a:defRPr sz="1795" kern="1200">
          <a:solidFill>
            <a:schemeClr val="tx1"/>
          </a:solidFill>
          <a:latin typeface="+mn-lt"/>
          <a:ea typeface="+mn-ea"/>
          <a:cs typeface="+mn-cs"/>
        </a:defRPr>
      </a:lvl5pPr>
      <a:lvl6pPr marL="2280285" algn="l" defTabSz="912114" rtl="0" eaLnBrk="1" latinLnBrk="0" hangingPunct="1">
        <a:defRPr sz="1795" kern="1200">
          <a:solidFill>
            <a:schemeClr val="tx1"/>
          </a:solidFill>
          <a:latin typeface="+mn-lt"/>
          <a:ea typeface="+mn-ea"/>
          <a:cs typeface="+mn-cs"/>
        </a:defRPr>
      </a:lvl6pPr>
      <a:lvl7pPr marL="2736342" algn="l" defTabSz="912114" rtl="0" eaLnBrk="1" latinLnBrk="0" hangingPunct="1">
        <a:defRPr sz="1795" kern="1200">
          <a:solidFill>
            <a:schemeClr val="tx1"/>
          </a:solidFill>
          <a:latin typeface="+mn-lt"/>
          <a:ea typeface="+mn-ea"/>
          <a:cs typeface="+mn-cs"/>
        </a:defRPr>
      </a:lvl7pPr>
      <a:lvl8pPr marL="3192399" algn="l" defTabSz="912114" rtl="0" eaLnBrk="1" latinLnBrk="0" hangingPunct="1">
        <a:defRPr sz="1795" kern="1200">
          <a:solidFill>
            <a:schemeClr val="tx1"/>
          </a:solidFill>
          <a:latin typeface="+mn-lt"/>
          <a:ea typeface="+mn-ea"/>
          <a:cs typeface="+mn-cs"/>
        </a:defRPr>
      </a:lvl8pPr>
      <a:lvl9pPr marL="3648456" algn="l" defTabSz="912114" rtl="0" eaLnBrk="1" latinLnBrk="0" hangingPunct="1">
        <a:defRPr sz="1795"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975" userDrawn="1">
          <p15:clr>
            <a:srgbClr val="F26B43"/>
          </p15:clr>
        </p15:guide>
        <p15:guide id="2" pos="317"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0.xml"/><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0.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hyperlink" Target="https://www.btwholesale.com/pages/sc/documents/products-services/wholesale-ethernet/BT_WE_Product_Handbook_v9.0.docx" TargetMode="External"/><Relationship Id="rId1" Type="http://schemas.openxmlformats.org/officeDocument/2006/relationships/slideLayout" Target="../slideLayouts/slideLayout20.xml"/><Relationship Id="rId4" Type="http://schemas.openxmlformats.org/officeDocument/2006/relationships/image" Target="../media/image2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slide" Target="slide10.xml"/><Relationship Id="rId13" Type="http://schemas.openxmlformats.org/officeDocument/2006/relationships/slide" Target="slide15.xml"/><Relationship Id="rId3" Type="http://schemas.openxmlformats.org/officeDocument/2006/relationships/slide" Target="slide5.xml"/><Relationship Id="rId7" Type="http://schemas.openxmlformats.org/officeDocument/2006/relationships/slide" Target="slide9.xml"/><Relationship Id="rId12" Type="http://schemas.openxmlformats.org/officeDocument/2006/relationships/slide" Target="slide14.xml"/><Relationship Id="rId17" Type="http://schemas.openxmlformats.org/officeDocument/2006/relationships/image" Target="../media/image4.png"/><Relationship Id="rId2" Type="http://schemas.openxmlformats.org/officeDocument/2006/relationships/slide" Target="slide4.xml"/><Relationship Id="rId16" Type="http://schemas.openxmlformats.org/officeDocument/2006/relationships/slide" Target="slide18.xml"/><Relationship Id="rId1" Type="http://schemas.openxmlformats.org/officeDocument/2006/relationships/slideLayout" Target="../slideLayouts/slideLayout17.xml"/><Relationship Id="rId6" Type="http://schemas.openxmlformats.org/officeDocument/2006/relationships/slide" Target="slide8.xml"/><Relationship Id="rId11" Type="http://schemas.openxmlformats.org/officeDocument/2006/relationships/slide" Target="slide13.xml"/><Relationship Id="rId5" Type="http://schemas.openxmlformats.org/officeDocument/2006/relationships/slide" Target="slide7.xml"/><Relationship Id="rId15" Type="http://schemas.openxmlformats.org/officeDocument/2006/relationships/slide" Target="slide17.xml"/><Relationship Id="rId10" Type="http://schemas.openxmlformats.org/officeDocument/2006/relationships/slide" Target="slide12.xml"/><Relationship Id="rId4" Type="http://schemas.openxmlformats.org/officeDocument/2006/relationships/slide" Target="slide6.xml"/><Relationship Id="rId9" Type="http://schemas.openxmlformats.org/officeDocument/2006/relationships/slide" Target="slide11.xml"/><Relationship Id="rId14" Type="http://schemas.openxmlformats.org/officeDocument/2006/relationships/slide" Target="slide1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www.btwholesale.com/" TargetMode="External"/><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0.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xmlns="" id="{226863DD-BEA9-4A40-A432-142D2340EA74}"/>
              </a:ext>
            </a:extLst>
          </p:cNvPr>
          <p:cNvSpPr>
            <a:spLocks noGrp="1"/>
          </p:cNvSpPr>
          <p:nvPr>
            <p:ph type="ctrTitle"/>
          </p:nvPr>
        </p:nvSpPr>
        <p:spPr>
          <a:xfrm>
            <a:off x="504000" y="2484164"/>
            <a:ext cx="8640000" cy="575835"/>
          </a:xfrm>
        </p:spPr>
        <p:txBody>
          <a:bodyPr/>
          <a:lstStyle/>
          <a:p>
            <a:r>
              <a:rPr lang="en-US" dirty="0"/>
              <a:t>Business Zone </a:t>
            </a:r>
            <a:r>
              <a:rPr lang="en-US"/>
              <a:t>Ethernet </a:t>
            </a:r>
            <a:r>
              <a:rPr lang="en-US" smtClean="0"/>
              <a:t>Cease Order </a:t>
            </a:r>
            <a:r>
              <a:rPr lang="en-US" dirty="0"/>
              <a:t>Journey – User Guide</a:t>
            </a:r>
            <a:endParaRPr lang="en-GB" dirty="0"/>
          </a:p>
        </p:txBody>
      </p:sp>
      <p:sp>
        <p:nvSpPr>
          <p:cNvPr id="8" name="Subtitle 7">
            <a:extLst>
              <a:ext uri="{FF2B5EF4-FFF2-40B4-BE49-F238E27FC236}">
                <a16:creationId xmlns:a16="http://schemas.microsoft.com/office/drawing/2014/main" xmlns="" id="{6509E338-C459-4E85-BA08-BFD3573C8317}"/>
              </a:ext>
            </a:extLst>
          </p:cNvPr>
          <p:cNvSpPr>
            <a:spLocks noGrp="1"/>
          </p:cNvSpPr>
          <p:nvPr>
            <p:ph type="subTitle" idx="1"/>
          </p:nvPr>
        </p:nvSpPr>
        <p:spPr>
          <a:xfrm>
            <a:off x="481875" y="3638206"/>
            <a:ext cx="8640000" cy="718167"/>
          </a:xfrm>
        </p:spPr>
        <p:txBody>
          <a:bodyPr/>
          <a:lstStyle/>
          <a:p>
            <a:r>
              <a:rPr lang="en-US" dirty="0"/>
              <a:t>BT Wholesale Online</a:t>
            </a:r>
          </a:p>
          <a:p>
            <a:r>
              <a:rPr lang="en-US" dirty="0" smtClean="0"/>
              <a:t>V2</a:t>
            </a:r>
            <a:endParaRPr lang="en-US" dirty="0"/>
          </a:p>
        </p:txBody>
      </p:sp>
      <p:sp>
        <p:nvSpPr>
          <p:cNvPr id="4" name="Slide Number Placeholder 3">
            <a:extLst>
              <a:ext uri="{FF2B5EF4-FFF2-40B4-BE49-F238E27FC236}">
                <a16:creationId xmlns:a16="http://schemas.microsoft.com/office/drawing/2014/main" xmlns="" id="{7978A413-411C-4357-9634-5516BEC772BF}"/>
              </a:ext>
            </a:extLst>
          </p:cNvPr>
          <p:cNvSpPr>
            <a:spLocks noGrp="1"/>
          </p:cNvSpPr>
          <p:nvPr>
            <p:ph type="sldNum" sz="quarter" idx="12"/>
          </p:nvPr>
        </p:nvSpPr>
        <p:spPr/>
        <p:txBody>
          <a:bodyPr/>
          <a:lstStyle/>
          <a:p>
            <a:fld id="{0B868178-02AE-42FC-958D-6B8F13B60175}" type="slidenum">
              <a:rPr lang="en-GB" smtClean="0"/>
              <a:pPr/>
              <a:t>1</a:t>
            </a:fld>
            <a:endParaRPr lang="en-GB"/>
          </a:p>
        </p:txBody>
      </p:sp>
      <p:sp>
        <p:nvSpPr>
          <p:cNvPr id="5" name="Footer Placeholder 1">
            <a:extLst>
              <a:ext uri="{FF2B5EF4-FFF2-40B4-BE49-F238E27FC236}">
                <a16:creationId xmlns:a16="http://schemas.microsoft.com/office/drawing/2014/main" xmlns="" id="{4616199A-931F-4A22-B987-DB5270A86478}"/>
              </a:ext>
            </a:extLst>
          </p:cNvPr>
          <p:cNvSpPr txBox="1">
            <a:spLocks/>
          </p:cNvSpPr>
          <p:nvPr/>
        </p:nvSpPr>
        <p:spPr>
          <a:xfrm>
            <a:off x="481875" y="5724526"/>
            <a:ext cx="11254513" cy="504056"/>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330" dirty="0">
                <a:solidFill>
                  <a:schemeClr val="bg1"/>
                </a:solidFill>
                <a:latin typeface="BT Font Light" charset="0"/>
                <a:ea typeface="BT Font Light" charset="0"/>
                <a:cs typeface="BT Font Light" charset="0"/>
              </a:rPr>
              <a:t>LEGAL NOTICE: The information contained in this briefing is confidential information as per your terms and conditions with BT. Please do not forward, republish or permit unauthorised access. The content is accurate at the time of writing and is subject to change.</a:t>
            </a:r>
          </a:p>
        </p:txBody>
      </p:sp>
    </p:spTree>
    <p:extLst>
      <p:ext uri="{BB962C8B-B14F-4D97-AF65-F5344CB8AC3E}">
        <p14:creationId xmlns:p14="http://schemas.microsoft.com/office/powerpoint/2010/main" val="4189078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cease 2.png" descr="cease 2.png"/>
          <p:cNvPicPr>
            <a:picLocks noChangeAspect="1"/>
          </p:cNvPicPr>
          <p:nvPr/>
        </p:nvPicPr>
        <p:blipFill>
          <a:blip r:embed="rId2">
            <a:extLst/>
          </a:blip>
          <a:stretch>
            <a:fillRect/>
          </a:stretch>
        </p:blipFill>
        <p:spPr>
          <a:xfrm>
            <a:off x="7870278" y="1101742"/>
            <a:ext cx="3597267" cy="3893850"/>
          </a:xfrm>
          <a:prstGeom prst="rect">
            <a:avLst/>
          </a:prstGeom>
          <a:ln w="12700">
            <a:solidFill>
              <a:schemeClr val="tx1"/>
            </a:solidFill>
            <a:miter lim="400000"/>
          </a:ln>
        </p:spPr>
      </p:pic>
      <p:pic>
        <p:nvPicPr>
          <p:cNvPr id="11" name="view asset.png" descr="view asset.png"/>
          <p:cNvPicPr>
            <a:picLocks noChangeAspect="1"/>
          </p:cNvPicPr>
          <p:nvPr/>
        </p:nvPicPr>
        <p:blipFill>
          <a:blip r:embed="rId3">
            <a:extLst/>
          </a:blip>
          <a:stretch>
            <a:fillRect/>
          </a:stretch>
        </p:blipFill>
        <p:spPr>
          <a:xfrm>
            <a:off x="7055916" y="4500389"/>
            <a:ext cx="4784441" cy="2016224"/>
          </a:xfrm>
          <a:prstGeom prst="rect">
            <a:avLst/>
          </a:prstGeom>
          <a:ln w="12700">
            <a:solidFill>
              <a:schemeClr val="tx1"/>
            </a:solidFill>
            <a:miter lim="400000"/>
          </a:ln>
        </p:spPr>
      </p:pic>
      <p:sp>
        <p:nvSpPr>
          <p:cNvPr id="2" name="Title 1"/>
          <p:cNvSpPr>
            <a:spLocks noGrp="1"/>
          </p:cNvSpPr>
          <p:nvPr>
            <p:ph type="title"/>
          </p:nvPr>
        </p:nvSpPr>
        <p:spPr/>
        <p:txBody>
          <a:bodyPr/>
          <a:lstStyle/>
          <a:p>
            <a:r>
              <a:rPr lang="en-US" dirty="0"/>
              <a:t>3. Start the Cease asset journey</a:t>
            </a:r>
          </a:p>
        </p:txBody>
      </p:sp>
      <p:sp>
        <p:nvSpPr>
          <p:cNvPr id="3" name="Content Placeholder 2"/>
          <p:cNvSpPr>
            <a:spLocks noGrp="1"/>
          </p:cNvSpPr>
          <p:nvPr>
            <p:ph idx="1"/>
          </p:nvPr>
        </p:nvSpPr>
        <p:spPr>
          <a:xfrm>
            <a:off x="451646" y="1131516"/>
            <a:ext cx="5524150" cy="4953049"/>
          </a:xfrm>
        </p:spPr>
        <p:txBody>
          <a:bodyPr>
            <a:normAutofit/>
          </a:bodyPr>
          <a:lstStyle/>
          <a:p>
            <a:r>
              <a:rPr lang="en-GB" sz="1800" b="0" dirty="0">
                <a:latin typeface="+mn-lt"/>
              </a:rPr>
              <a:t>Once you’ve searched for your asset, there’s two ways you can start a Cease asset order journey.</a:t>
            </a:r>
          </a:p>
          <a:p>
            <a:pPr marL="342900" indent="-342900">
              <a:buFont typeface="+mj-lt"/>
              <a:buAutoNum type="arabicPeriod"/>
            </a:pPr>
            <a:endParaRPr lang="en-GB" sz="1800" b="0" dirty="0">
              <a:latin typeface="+mn-lt"/>
            </a:endParaRPr>
          </a:p>
          <a:p>
            <a:pPr marL="342900" indent="-342900">
              <a:buFont typeface="+mj-lt"/>
              <a:buAutoNum type="arabicPeriod"/>
            </a:pPr>
            <a:r>
              <a:rPr lang="en-GB" sz="1800" b="0" dirty="0">
                <a:latin typeface="+mn-lt"/>
              </a:rPr>
              <a:t>On the Quick View, you can select ‘Cease’ from the </a:t>
            </a:r>
            <a:r>
              <a:rPr lang="en-GB" sz="1800" b="0" dirty="0" smtClean="0">
                <a:latin typeface="+mn-lt"/>
              </a:rPr>
              <a:t>dropdown</a:t>
            </a:r>
          </a:p>
          <a:p>
            <a:pPr marL="342900" indent="-342900">
              <a:buFont typeface="+mj-lt"/>
              <a:buAutoNum type="arabicPeriod"/>
            </a:pPr>
            <a:endParaRPr lang="en-GB" sz="1800" b="0" dirty="0">
              <a:latin typeface="+mn-lt"/>
            </a:endParaRPr>
          </a:p>
          <a:p>
            <a:pPr marL="342900" indent="-342900">
              <a:buFont typeface="+mj-lt"/>
              <a:buAutoNum type="arabicPeriod"/>
            </a:pPr>
            <a:r>
              <a:rPr lang="en-GB" sz="1800" b="0" dirty="0">
                <a:latin typeface="+mn-lt"/>
              </a:rPr>
              <a:t>Click the ‘Cease’ button from the ‘View asset’ </a:t>
            </a:r>
            <a:r>
              <a:rPr lang="en-GB" sz="1800" b="0" dirty="0" smtClean="0">
                <a:latin typeface="+mn-lt"/>
              </a:rPr>
              <a:t>screen</a:t>
            </a:r>
            <a:endParaRPr lang="en-GB" sz="1800" b="0" dirty="0">
              <a:latin typeface="+mn-lt"/>
            </a:endParaRPr>
          </a:p>
          <a:p>
            <a:endParaRPr lang="en-GB" sz="1800" b="0" dirty="0">
              <a:latin typeface="+mn-lt"/>
            </a:endParaRPr>
          </a:p>
          <a:p>
            <a:endParaRPr lang="en-US" sz="1729" dirty="0"/>
          </a:p>
          <a:p>
            <a:endParaRPr lang="en-US" sz="1729" dirty="0"/>
          </a:p>
        </p:txBody>
      </p:sp>
      <p:sp>
        <p:nvSpPr>
          <p:cNvPr id="29" name="Oval 28"/>
          <p:cNvSpPr/>
          <p:nvPr/>
        </p:nvSpPr>
        <p:spPr>
          <a:xfrm>
            <a:off x="7762266" y="3780309"/>
            <a:ext cx="216024"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spc="-300" dirty="0"/>
              <a:t>1</a:t>
            </a:r>
          </a:p>
        </p:txBody>
      </p:sp>
      <p:sp>
        <p:nvSpPr>
          <p:cNvPr id="30" name="Oval 29"/>
          <p:cNvSpPr/>
          <p:nvPr/>
        </p:nvSpPr>
        <p:spPr>
          <a:xfrm>
            <a:off x="8605712" y="5976553"/>
            <a:ext cx="216024"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spc="-300" dirty="0" smtClean="0"/>
              <a:t>2</a:t>
            </a:r>
            <a:endParaRPr lang="en-GB" sz="1400" spc="-300" dirty="0"/>
          </a:p>
        </p:txBody>
      </p:sp>
    </p:spTree>
    <p:extLst>
      <p:ext uri="{BB962C8B-B14F-4D97-AF65-F5344CB8AC3E}">
        <p14:creationId xmlns:p14="http://schemas.microsoft.com/office/powerpoint/2010/main" val="22875645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4. Checking if you can cease the asset</a:t>
            </a:r>
          </a:p>
        </p:txBody>
      </p:sp>
      <p:sp>
        <p:nvSpPr>
          <p:cNvPr id="3" name="Content Placeholder 2"/>
          <p:cNvSpPr>
            <a:spLocks noGrp="1"/>
          </p:cNvSpPr>
          <p:nvPr>
            <p:ph idx="1"/>
          </p:nvPr>
        </p:nvSpPr>
        <p:spPr>
          <a:xfrm>
            <a:off x="451646" y="1131516"/>
            <a:ext cx="5524150" cy="4953049"/>
          </a:xfrm>
        </p:spPr>
        <p:txBody>
          <a:bodyPr>
            <a:normAutofit/>
          </a:bodyPr>
          <a:lstStyle/>
          <a:p>
            <a:r>
              <a:rPr lang="en-GB" sz="1800" b="0" dirty="0">
                <a:latin typeface="+mn-lt"/>
              </a:rPr>
              <a:t>A check will then be carried out to see if that particular asset can be stopped on this journey. </a:t>
            </a:r>
          </a:p>
          <a:p>
            <a:endParaRPr lang="en-GB" sz="1800" b="0" dirty="0">
              <a:latin typeface="+mn-lt"/>
            </a:endParaRPr>
          </a:p>
          <a:p>
            <a:r>
              <a:rPr lang="en-GB" sz="1800" b="0" dirty="0">
                <a:latin typeface="+mn-lt"/>
              </a:rPr>
              <a:t>If it cannot, a pop-up window will let you know why, and you’ll be taken back to the ‘View asset’ screen.</a:t>
            </a:r>
          </a:p>
          <a:p>
            <a:endParaRPr lang="en-GB" sz="1800" b="0" dirty="0">
              <a:latin typeface="+mn-lt"/>
            </a:endParaRPr>
          </a:p>
          <a:p>
            <a:endParaRPr lang="en-US" sz="1729" dirty="0"/>
          </a:p>
          <a:p>
            <a:endParaRPr lang="en-US" sz="1729" dirty="0"/>
          </a:p>
        </p:txBody>
      </p:sp>
      <p:pic>
        <p:nvPicPr>
          <p:cNvPr id="8" name="checking.png" descr="checking.png"/>
          <p:cNvPicPr>
            <a:picLocks noChangeAspect="1"/>
          </p:cNvPicPr>
          <p:nvPr/>
        </p:nvPicPr>
        <p:blipFill>
          <a:blip r:embed="rId2">
            <a:extLst/>
          </a:blip>
          <a:stretch>
            <a:fillRect/>
          </a:stretch>
        </p:blipFill>
        <p:spPr>
          <a:xfrm>
            <a:off x="6720690" y="1332036"/>
            <a:ext cx="4858452" cy="1197123"/>
          </a:xfrm>
          <a:prstGeom prst="rect">
            <a:avLst/>
          </a:prstGeom>
          <a:ln w="12700">
            <a:solidFill>
              <a:schemeClr val="tx1"/>
            </a:solidFill>
            <a:miter lim="400000"/>
          </a:ln>
        </p:spPr>
      </p:pic>
      <p:pic>
        <p:nvPicPr>
          <p:cNvPr id="9" name="can't cease.png" descr="can't cease.png"/>
          <p:cNvPicPr>
            <a:picLocks noChangeAspect="1"/>
          </p:cNvPicPr>
          <p:nvPr/>
        </p:nvPicPr>
        <p:blipFill>
          <a:blip r:embed="rId3">
            <a:extLst/>
          </a:blip>
          <a:stretch>
            <a:fillRect/>
          </a:stretch>
        </p:blipFill>
        <p:spPr>
          <a:xfrm>
            <a:off x="6720688" y="2869716"/>
            <a:ext cx="4858454" cy="1486657"/>
          </a:xfrm>
          <a:prstGeom prst="rect">
            <a:avLst/>
          </a:prstGeom>
          <a:ln w="12700">
            <a:solidFill>
              <a:schemeClr val="tx1"/>
            </a:solidFill>
            <a:miter lim="400000"/>
          </a:ln>
        </p:spPr>
      </p:pic>
    </p:spTree>
    <p:extLst>
      <p:ext uri="{BB962C8B-B14F-4D97-AF65-F5344CB8AC3E}">
        <p14:creationId xmlns:p14="http://schemas.microsoft.com/office/powerpoint/2010/main" val="3292651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ease 1.png" descr="cease 1.png"/>
          <p:cNvPicPr>
            <a:picLocks noChangeAspect="1"/>
          </p:cNvPicPr>
          <p:nvPr/>
        </p:nvPicPr>
        <p:blipFill>
          <a:blip r:embed="rId2">
            <a:extLst/>
          </a:blip>
          <a:stretch>
            <a:fillRect/>
          </a:stretch>
        </p:blipFill>
        <p:spPr>
          <a:xfrm>
            <a:off x="6623868" y="1188020"/>
            <a:ext cx="5055709" cy="4181457"/>
          </a:xfrm>
          <a:prstGeom prst="rect">
            <a:avLst/>
          </a:prstGeom>
          <a:ln w="12700">
            <a:solidFill>
              <a:schemeClr val="tx1"/>
            </a:solidFill>
            <a:miter lim="400000"/>
          </a:ln>
        </p:spPr>
      </p:pic>
      <p:sp>
        <p:nvSpPr>
          <p:cNvPr id="2" name="Title 1"/>
          <p:cNvSpPr>
            <a:spLocks noGrp="1"/>
          </p:cNvSpPr>
          <p:nvPr>
            <p:ph type="title"/>
          </p:nvPr>
        </p:nvSpPr>
        <p:spPr/>
        <p:txBody>
          <a:bodyPr/>
          <a:lstStyle/>
          <a:p>
            <a:r>
              <a:rPr lang="en-US" dirty="0"/>
              <a:t>5. Configuring your order</a:t>
            </a:r>
          </a:p>
        </p:txBody>
      </p:sp>
      <p:sp>
        <p:nvSpPr>
          <p:cNvPr id="3" name="Content Placeholder 2"/>
          <p:cNvSpPr>
            <a:spLocks noGrp="1"/>
          </p:cNvSpPr>
          <p:nvPr>
            <p:ph idx="1"/>
          </p:nvPr>
        </p:nvSpPr>
        <p:spPr>
          <a:xfrm>
            <a:off x="451646" y="1131516"/>
            <a:ext cx="5524150" cy="4953049"/>
          </a:xfrm>
        </p:spPr>
        <p:txBody>
          <a:bodyPr>
            <a:normAutofit/>
          </a:bodyPr>
          <a:lstStyle/>
          <a:p>
            <a:pPr marL="342900" indent="-342900">
              <a:buFont typeface="+mj-lt"/>
              <a:buAutoNum type="arabicPeriod"/>
            </a:pPr>
            <a:r>
              <a:rPr lang="en-GB" sz="1800" b="0" dirty="0" smtClean="0">
                <a:latin typeface="+mn-lt"/>
              </a:rPr>
              <a:t>Select </a:t>
            </a:r>
            <a:r>
              <a:rPr lang="en-GB" sz="1800" b="0" dirty="0">
                <a:latin typeface="+mn-lt"/>
              </a:rPr>
              <a:t>a reason for stopping the service from the drop down </a:t>
            </a:r>
            <a:r>
              <a:rPr lang="en-GB" sz="1800" b="0" dirty="0" smtClean="0">
                <a:latin typeface="+mn-lt"/>
              </a:rPr>
              <a:t>menu.</a:t>
            </a:r>
            <a:endParaRPr lang="en-GB" sz="1800" b="0" dirty="0">
              <a:latin typeface="+mn-lt"/>
            </a:endParaRPr>
          </a:p>
          <a:p>
            <a:pPr marL="342900" indent="-342900">
              <a:buFont typeface="+mj-lt"/>
              <a:buAutoNum type="arabicPeriod"/>
            </a:pPr>
            <a:r>
              <a:rPr lang="en-GB" sz="1800" b="0" dirty="0">
                <a:latin typeface="+mn-lt"/>
              </a:rPr>
              <a:t>Select the date when you want the service to stop.</a:t>
            </a:r>
          </a:p>
          <a:p>
            <a:endParaRPr lang="en-GB" sz="1800" b="0" dirty="0">
              <a:latin typeface="+mn-lt"/>
            </a:endParaRPr>
          </a:p>
          <a:p>
            <a:r>
              <a:rPr lang="en-GB" sz="1800" b="0" dirty="0">
                <a:latin typeface="+mn-lt"/>
              </a:rPr>
              <a:t>Both these fields are required to continue.</a:t>
            </a:r>
          </a:p>
          <a:p>
            <a:endParaRPr lang="en-GB" sz="1800" b="0" dirty="0">
              <a:latin typeface="+mn-lt"/>
            </a:endParaRPr>
          </a:p>
          <a:p>
            <a:r>
              <a:rPr lang="en-GB" sz="1800" dirty="0">
                <a:latin typeface="BT Font"/>
                <a:cs typeface="BT Font"/>
              </a:rPr>
              <a:t>Click ‘Next’ to proceed. </a:t>
            </a:r>
          </a:p>
          <a:p>
            <a:endParaRPr lang="en-GB" sz="1800" b="0" dirty="0">
              <a:latin typeface="+mn-lt"/>
            </a:endParaRPr>
          </a:p>
          <a:p>
            <a:r>
              <a:rPr lang="en-GB" sz="1800" dirty="0">
                <a:latin typeface="BT Font"/>
                <a:cs typeface="BT Font"/>
              </a:rPr>
              <a:t>Note: </a:t>
            </a:r>
            <a:r>
              <a:rPr lang="en-GB" sz="1800" dirty="0" smtClean="0">
                <a:latin typeface="BT Font"/>
                <a:cs typeface="BT Font"/>
              </a:rPr>
              <a:t> </a:t>
            </a:r>
            <a:r>
              <a:rPr lang="en-GB" sz="1800" b="0" dirty="0" smtClean="0">
                <a:latin typeface="+mn-lt"/>
              </a:rPr>
              <a:t>Once </a:t>
            </a:r>
            <a:r>
              <a:rPr lang="en-GB" sz="1800" b="0" dirty="0">
                <a:latin typeface="+mn-lt"/>
              </a:rPr>
              <a:t>you’ve selected from these options and pressed ‘Next’ you will not be able to go back and make changes to these options. To make changes, you will have to start a new Cease asset order from the ‘View asset’ screen.</a:t>
            </a:r>
          </a:p>
        </p:txBody>
      </p:sp>
      <p:sp>
        <p:nvSpPr>
          <p:cNvPr id="29" name="Oval 28"/>
          <p:cNvSpPr/>
          <p:nvPr/>
        </p:nvSpPr>
        <p:spPr>
          <a:xfrm>
            <a:off x="7920012" y="3204245"/>
            <a:ext cx="216024"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spc="-300" dirty="0"/>
              <a:t>1</a:t>
            </a:r>
          </a:p>
        </p:txBody>
      </p:sp>
      <p:sp>
        <p:nvSpPr>
          <p:cNvPr id="30" name="Oval 29"/>
          <p:cNvSpPr/>
          <p:nvPr/>
        </p:nvSpPr>
        <p:spPr>
          <a:xfrm>
            <a:off x="7920012" y="4140349"/>
            <a:ext cx="216024"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spc="-300" dirty="0" smtClean="0"/>
              <a:t>2</a:t>
            </a:r>
            <a:endParaRPr lang="en-GB" sz="1400" spc="-300" dirty="0"/>
          </a:p>
        </p:txBody>
      </p:sp>
    </p:spTree>
    <p:extLst>
      <p:ext uri="{BB962C8B-B14F-4D97-AF65-F5344CB8AC3E}">
        <p14:creationId xmlns:p14="http://schemas.microsoft.com/office/powerpoint/2010/main" val="21354484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validate.png" descr="validate.png"/>
          <p:cNvPicPr>
            <a:picLocks noChangeAspect="1"/>
          </p:cNvPicPr>
          <p:nvPr/>
        </p:nvPicPr>
        <p:blipFill>
          <a:blip r:embed="rId2">
            <a:extLst/>
          </a:blip>
          <a:stretch>
            <a:fillRect/>
          </a:stretch>
        </p:blipFill>
        <p:spPr>
          <a:xfrm>
            <a:off x="6514550" y="1332037"/>
            <a:ext cx="5125299" cy="4032448"/>
          </a:xfrm>
          <a:prstGeom prst="rect">
            <a:avLst/>
          </a:prstGeom>
          <a:ln w="12700">
            <a:solidFill>
              <a:schemeClr val="tx1"/>
            </a:solidFill>
            <a:miter lim="400000"/>
          </a:ln>
        </p:spPr>
      </p:pic>
      <p:sp>
        <p:nvSpPr>
          <p:cNvPr id="2" name="Title 1"/>
          <p:cNvSpPr>
            <a:spLocks noGrp="1"/>
          </p:cNvSpPr>
          <p:nvPr>
            <p:ph type="title"/>
          </p:nvPr>
        </p:nvSpPr>
        <p:spPr/>
        <p:txBody>
          <a:bodyPr/>
          <a:lstStyle/>
          <a:p>
            <a:r>
              <a:rPr lang="en-US" dirty="0"/>
              <a:t>6. Validate your network</a:t>
            </a:r>
          </a:p>
        </p:txBody>
      </p:sp>
      <p:sp>
        <p:nvSpPr>
          <p:cNvPr id="3" name="Content Placeholder 2"/>
          <p:cNvSpPr>
            <a:spLocks noGrp="1"/>
          </p:cNvSpPr>
          <p:nvPr>
            <p:ph idx="1"/>
          </p:nvPr>
        </p:nvSpPr>
        <p:spPr>
          <a:xfrm>
            <a:off x="451646" y="1131516"/>
            <a:ext cx="5524150" cy="4953049"/>
          </a:xfrm>
        </p:spPr>
        <p:txBody>
          <a:bodyPr>
            <a:normAutofit/>
          </a:bodyPr>
          <a:lstStyle/>
          <a:p>
            <a:r>
              <a:rPr lang="en-GB" sz="1800" b="0" dirty="0">
                <a:latin typeface="+mn-lt"/>
              </a:rPr>
              <a:t>We’ll need to check your network is ready to receive a Cease asset order.</a:t>
            </a:r>
          </a:p>
          <a:p>
            <a:endParaRPr lang="en-GB" sz="1800" b="0" dirty="0">
              <a:latin typeface="+mn-lt"/>
            </a:endParaRPr>
          </a:p>
          <a:p>
            <a:pPr marL="342900" indent="-342900">
              <a:buFont typeface="+mj-lt"/>
              <a:buAutoNum type="arabicPeriod"/>
            </a:pPr>
            <a:r>
              <a:rPr lang="en-GB" sz="1800" dirty="0">
                <a:latin typeface="+mn-lt"/>
                <a:cs typeface="BT Font"/>
              </a:rPr>
              <a:t>Press the ‘Validate network’ button </a:t>
            </a:r>
            <a:r>
              <a:rPr lang="en-GB" sz="1800" b="0" dirty="0">
                <a:latin typeface="+mn-lt"/>
              </a:rPr>
              <a:t>and wait for the process to </a:t>
            </a:r>
            <a:r>
              <a:rPr lang="en-GB" sz="1800" b="0" dirty="0" smtClean="0">
                <a:latin typeface="+mn-lt"/>
              </a:rPr>
              <a:t>complete</a:t>
            </a:r>
            <a:endParaRPr lang="en-GB" sz="1800" b="0" dirty="0">
              <a:latin typeface="+mn-lt"/>
            </a:endParaRPr>
          </a:p>
          <a:p>
            <a:pPr marL="342900" indent="-342900">
              <a:buFont typeface="+mj-lt"/>
              <a:buAutoNum type="arabicPeriod"/>
            </a:pPr>
            <a:endParaRPr lang="en-GB" sz="1800" b="0" dirty="0" smtClean="0">
              <a:latin typeface="+mn-lt"/>
            </a:endParaRPr>
          </a:p>
          <a:p>
            <a:pPr marL="342900" indent="-342900">
              <a:buFont typeface="+mj-lt"/>
              <a:buAutoNum type="arabicPeriod"/>
            </a:pPr>
            <a:r>
              <a:rPr lang="en-GB" sz="1800" dirty="0" smtClean="0">
                <a:latin typeface="+mn-lt"/>
                <a:cs typeface="BT Font"/>
              </a:rPr>
              <a:t>Press </a:t>
            </a:r>
            <a:r>
              <a:rPr lang="en-GB" sz="1800" dirty="0">
                <a:latin typeface="+mn-lt"/>
                <a:cs typeface="BT Font"/>
              </a:rPr>
              <a:t>‘Next’ to continue </a:t>
            </a:r>
            <a:r>
              <a:rPr lang="en-GB" sz="1800" b="0" dirty="0">
                <a:latin typeface="+mn-lt"/>
              </a:rPr>
              <a:t>when your network is validated. </a:t>
            </a:r>
          </a:p>
        </p:txBody>
      </p:sp>
      <p:sp>
        <p:nvSpPr>
          <p:cNvPr id="29" name="Oval 28"/>
          <p:cNvSpPr/>
          <p:nvPr/>
        </p:nvSpPr>
        <p:spPr>
          <a:xfrm>
            <a:off x="7920012" y="3564285"/>
            <a:ext cx="216024"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spc="-300" dirty="0"/>
              <a:t>1</a:t>
            </a:r>
          </a:p>
        </p:txBody>
      </p:sp>
      <p:sp>
        <p:nvSpPr>
          <p:cNvPr id="30" name="Oval 29"/>
          <p:cNvSpPr/>
          <p:nvPr/>
        </p:nvSpPr>
        <p:spPr>
          <a:xfrm>
            <a:off x="10944348" y="4284365"/>
            <a:ext cx="216024"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spc="-300" dirty="0" smtClean="0"/>
              <a:t>2</a:t>
            </a:r>
            <a:endParaRPr lang="en-GB" sz="1400" spc="-300" dirty="0"/>
          </a:p>
        </p:txBody>
      </p:sp>
    </p:spTree>
    <p:extLst>
      <p:ext uri="{BB962C8B-B14F-4D97-AF65-F5344CB8AC3E}">
        <p14:creationId xmlns:p14="http://schemas.microsoft.com/office/powerpoint/2010/main" val="3929350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acts - updates 1.png" descr="contacts - updates 1.png"/>
          <p:cNvPicPr>
            <a:picLocks noChangeAspect="1"/>
          </p:cNvPicPr>
          <p:nvPr/>
        </p:nvPicPr>
        <p:blipFill>
          <a:blip r:embed="rId2">
            <a:extLst/>
          </a:blip>
          <a:stretch>
            <a:fillRect/>
          </a:stretch>
        </p:blipFill>
        <p:spPr>
          <a:xfrm>
            <a:off x="7775996" y="1044005"/>
            <a:ext cx="4017552" cy="3460308"/>
          </a:xfrm>
          <a:prstGeom prst="rect">
            <a:avLst/>
          </a:prstGeom>
          <a:ln w="12700">
            <a:miter lim="400000"/>
          </a:ln>
        </p:spPr>
      </p:pic>
      <p:pic>
        <p:nvPicPr>
          <p:cNvPr id="9" name="contacts - updates 2.png" descr="contacts - updates 2.png"/>
          <p:cNvPicPr>
            <a:picLocks noChangeAspect="1"/>
          </p:cNvPicPr>
          <p:nvPr/>
        </p:nvPicPr>
        <p:blipFill>
          <a:blip r:embed="rId3">
            <a:extLst/>
          </a:blip>
          <a:stretch>
            <a:fillRect/>
          </a:stretch>
        </p:blipFill>
        <p:spPr>
          <a:xfrm>
            <a:off x="7775996" y="4492522"/>
            <a:ext cx="4017552" cy="1520035"/>
          </a:xfrm>
          <a:prstGeom prst="rect">
            <a:avLst/>
          </a:prstGeom>
          <a:ln w="12700">
            <a:miter lim="400000"/>
          </a:ln>
        </p:spPr>
      </p:pic>
      <p:sp>
        <p:nvSpPr>
          <p:cNvPr id="2" name="Title 1"/>
          <p:cNvSpPr>
            <a:spLocks noGrp="1"/>
          </p:cNvSpPr>
          <p:nvPr>
            <p:ph type="title"/>
          </p:nvPr>
        </p:nvSpPr>
        <p:spPr/>
        <p:txBody>
          <a:bodyPr/>
          <a:lstStyle/>
          <a:p>
            <a:r>
              <a:rPr lang="en-US" dirty="0"/>
              <a:t>7. Check contacts</a:t>
            </a:r>
          </a:p>
        </p:txBody>
      </p:sp>
      <p:sp>
        <p:nvSpPr>
          <p:cNvPr id="3" name="Content Placeholder 2"/>
          <p:cNvSpPr>
            <a:spLocks noGrp="1"/>
          </p:cNvSpPr>
          <p:nvPr>
            <p:ph idx="1"/>
          </p:nvPr>
        </p:nvSpPr>
        <p:spPr>
          <a:xfrm>
            <a:off x="451646" y="1131516"/>
            <a:ext cx="5524150" cy="4953049"/>
          </a:xfrm>
        </p:spPr>
        <p:txBody>
          <a:bodyPr>
            <a:normAutofit/>
          </a:bodyPr>
          <a:lstStyle/>
          <a:p>
            <a:r>
              <a:rPr lang="en-GB" sz="1800" b="0" dirty="0">
                <a:latin typeface="+mn-lt"/>
              </a:rPr>
              <a:t>On this screen you can see and change who will be kept up to date about the progress of the Cease asset order. </a:t>
            </a:r>
          </a:p>
          <a:p>
            <a:endParaRPr lang="en-GB" sz="1800" b="0" dirty="0">
              <a:latin typeface="+mn-lt"/>
            </a:endParaRPr>
          </a:p>
          <a:p>
            <a:pPr marL="342900" indent="-342900">
              <a:buFont typeface="+mj-lt"/>
              <a:buAutoNum type="arabicPeriod"/>
            </a:pPr>
            <a:r>
              <a:rPr lang="en-GB" sz="1800" b="0" dirty="0">
                <a:latin typeface="+mn-lt"/>
              </a:rPr>
              <a:t>You can add a new contact </a:t>
            </a:r>
            <a:r>
              <a:rPr lang="en-GB" sz="1800" b="0" dirty="0" smtClean="0">
                <a:latin typeface="+mn-lt"/>
              </a:rPr>
              <a:t>here</a:t>
            </a:r>
            <a:endParaRPr lang="en-GB" sz="1800" b="0" dirty="0">
              <a:latin typeface="+mn-lt"/>
            </a:endParaRPr>
          </a:p>
          <a:p>
            <a:pPr marL="342900" indent="-342900">
              <a:buFont typeface="+mj-lt"/>
              <a:buAutoNum type="arabicPeriod"/>
            </a:pPr>
            <a:r>
              <a:rPr lang="en-GB" sz="1800" b="0" dirty="0">
                <a:latin typeface="+mn-lt"/>
              </a:rPr>
              <a:t>You can edit contact details </a:t>
            </a:r>
            <a:r>
              <a:rPr lang="en-GB" sz="1800" b="0" dirty="0" smtClean="0">
                <a:latin typeface="+mn-lt"/>
              </a:rPr>
              <a:t>here</a:t>
            </a:r>
            <a:endParaRPr lang="en-GB" sz="1800" b="0" dirty="0">
              <a:latin typeface="+mn-lt"/>
            </a:endParaRPr>
          </a:p>
          <a:p>
            <a:pPr marL="342900" indent="-342900">
              <a:buFont typeface="+mj-lt"/>
              <a:buAutoNum type="arabicPeriod"/>
            </a:pPr>
            <a:r>
              <a:rPr lang="en-GB" sz="1800" b="0" dirty="0">
                <a:latin typeface="+mn-lt"/>
              </a:rPr>
              <a:t>You can select how the contact(s) should be kept updated </a:t>
            </a:r>
            <a:r>
              <a:rPr lang="en-GB" sz="1800" b="0" dirty="0" smtClean="0">
                <a:latin typeface="+mn-lt"/>
              </a:rPr>
              <a:t>here</a:t>
            </a:r>
            <a:endParaRPr lang="en-GB" sz="1800" b="0" dirty="0">
              <a:latin typeface="+mn-lt"/>
            </a:endParaRPr>
          </a:p>
          <a:p>
            <a:pPr marL="342900" indent="-342900">
              <a:buFont typeface="+mj-lt"/>
              <a:buAutoNum type="arabicPeriod"/>
            </a:pPr>
            <a:endParaRPr lang="en-GB" sz="1800" b="0" dirty="0">
              <a:latin typeface="+mn-lt"/>
            </a:endParaRPr>
          </a:p>
          <a:p>
            <a:r>
              <a:rPr lang="en-GB" sz="1800" dirty="0">
                <a:latin typeface="BT Font"/>
                <a:cs typeface="BT Font"/>
              </a:rPr>
              <a:t>Press ‘Next’ to continue</a:t>
            </a:r>
            <a:r>
              <a:rPr lang="en-GB" sz="1800" b="0" dirty="0">
                <a:latin typeface="+mn-lt"/>
              </a:rPr>
              <a:t>. </a:t>
            </a:r>
          </a:p>
          <a:p>
            <a:r>
              <a:rPr lang="en-GB" sz="1800" b="0" dirty="0">
                <a:latin typeface="+mn-lt"/>
              </a:rPr>
              <a:t/>
            </a:r>
            <a:br>
              <a:rPr lang="en-GB" sz="1800" b="0" dirty="0">
                <a:latin typeface="+mn-lt"/>
              </a:rPr>
            </a:br>
            <a:r>
              <a:rPr lang="en-GB" sz="1800" b="0" dirty="0">
                <a:latin typeface="+mn-lt"/>
              </a:rPr>
              <a:t>Note: Once you’ve made your selection and pressed ‘Next’ you will not be able to go back and make changes to these options. To make changes, you will have to start a new Cease asset order from the ‘View asset’ screen.</a:t>
            </a:r>
          </a:p>
        </p:txBody>
      </p:sp>
      <p:sp>
        <p:nvSpPr>
          <p:cNvPr id="29" name="Oval 28"/>
          <p:cNvSpPr/>
          <p:nvPr/>
        </p:nvSpPr>
        <p:spPr>
          <a:xfrm>
            <a:off x="7631980" y="3204245"/>
            <a:ext cx="216024"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spc="-300" dirty="0"/>
              <a:t>1</a:t>
            </a:r>
          </a:p>
        </p:txBody>
      </p:sp>
      <p:sp>
        <p:nvSpPr>
          <p:cNvPr id="30" name="Oval 29"/>
          <p:cNvSpPr/>
          <p:nvPr/>
        </p:nvSpPr>
        <p:spPr>
          <a:xfrm>
            <a:off x="10800332" y="3708301"/>
            <a:ext cx="216024"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spc="-300" dirty="0" smtClean="0"/>
              <a:t>2</a:t>
            </a:r>
            <a:endParaRPr lang="en-GB" sz="1400" spc="-300" dirty="0"/>
          </a:p>
        </p:txBody>
      </p:sp>
      <p:sp>
        <p:nvSpPr>
          <p:cNvPr id="10" name="Oval 9"/>
          <p:cNvSpPr/>
          <p:nvPr/>
        </p:nvSpPr>
        <p:spPr>
          <a:xfrm>
            <a:off x="7631980" y="4788421"/>
            <a:ext cx="216024"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spc="-300" dirty="0" smtClean="0"/>
              <a:t>3</a:t>
            </a:r>
            <a:endParaRPr lang="en-GB" sz="1400" spc="-300" dirty="0"/>
          </a:p>
        </p:txBody>
      </p:sp>
    </p:spTree>
    <p:extLst>
      <p:ext uri="{BB962C8B-B14F-4D97-AF65-F5344CB8AC3E}">
        <p14:creationId xmlns:p14="http://schemas.microsoft.com/office/powerpoint/2010/main" val="23964788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8. Billing</a:t>
            </a:r>
          </a:p>
        </p:txBody>
      </p:sp>
      <p:sp>
        <p:nvSpPr>
          <p:cNvPr id="3" name="Content Placeholder 2"/>
          <p:cNvSpPr>
            <a:spLocks noGrp="1"/>
          </p:cNvSpPr>
          <p:nvPr>
            <p:ph idx="1"/>
          </p:nvPr>
        </p:nvSpPr>
        <p:spPr>
          <a:xfrm>
            <a:off x="451646" y="1131516"/>
            <a:ext cx="5524150" cy="4953049"/>
          </a:xfrm>
        </p:spPr>
        <p:txBody>
          <a:bodyPr>
            <a:normAutofit/>
          </a:bodyPr>
          <a:lstStyle/>
          <a:p>
            <a:r>
              <a:rPr lang="en-GB" sz="1800" b="0" dirty="0">
                <a:latin typeface="+mn-lt"/>
              </a:rPr>
              <a:t>This screen shows the account against which this order is billed, for your information. </a:t>
            </a:r>
          </a:p>
          <a:p>
            <a:endParaRPr lang="en-GB" sz="1800" b="0" dirty="0">
              <a:latin typeface="+mn-lt"/>
            </a:endParaRPr>
          </a:p>
          <a:p>
            <a:r>
              <a:rPr lang="en-GB" sz="1800" dirty="0">
                <a:latin typeface="BT Font"/>
                <a:cs typeface="BT Font"/>
              </a:rPr>
              <a:t>Press ‘Next’ to continue</a:t>
            </a:r>
            <a:r>
              <a:rPr lang="en-GB" sz="1800" b="0" dirty="0" smtClean="0">
                <a:latin typeface="+mn-lt"/>
              </a:rPr>
              <a:t>.</a:t>
            </a:r>
            <a:endParaRPr lang="en-GB" sz="1800" b="0" dirty="0">
              <a:latin typeface="+mn-lt"/>
            </a:endParaRPr>
          </a:p>
        </p:txBody>
      </p:sp>
      <p:pic>
        <p:nvPicPr>
          <p:cNvPr id="11" name="billing.png" descr="billing.png"/>
          <p:cNvPicPr>
            <a:picLocks noChangeAspect="1"/>
          </p:cNvPicPr>
          <p:nvPr/>
        </p:nvPicPr>
        <p:blipFill>
          <a:blip r:embed="rId2">
            <a:extLst/>
          </a:blip>
          <a:stretch>
            <a:fillRect/>
          </a:stretch>
        </p:blipFill>
        <p:spPr>
          <a:xfrm>
            <a:off x="6479852" y="1188020"/>
            <a:ext cx="5309002" cy="4745747"/>
          </a:xfrm>
          <a:prstGeom prst="rect">
            <a:avLst/>
          </a:prstGeom>
          <a:ln w="12700">
            <a:solidFill>
              <a:schemeClr val="tx1"/>
            </a:solidFill>
            <a:miter lim="400000"/>
          </a:ln>
        </p:spPr>
      </p:pic>
    </p:spTree>
    <p:extLst>
      <p:ext uri="{BB962C8B-B14F-4D97-AF65-F5344CB8AC3E}">
        <p14:creationId xmlns:p14="http://schemas.microsoft.com/office/powerpoint/2010/main" val="39381097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confirm 2.png" descr="confirm 2.png"/>
          <p:cNvPicPr>
            <a:picLocks noChangeAspect="1"/>
          </p:cNvPicPr>
          <p:nvPr/>
        </p:nvPicPr>
        <p:blipFill>
          <a:blip r:embed="rId2">
            <a:extLst/>
          </a:blip>
          <a:stretch>
            <a:fillRect/>
          </a:stretch>
        </p:blipFill>
        <p:spPr>
          <a:xfrm>
            <a:off x="8208043" y="2761951"/>
            <a:ext cx="3610319" cy="3022378"/>
          </a:xfrm>
          <a:prstGeom prst="rect">
            <a:avLst/>
          </a:prstGeom>
          <a:ln w="12700">
            <a:miter lim="400000"/>
          </a:ln>
        </p:spPr>
      </p:pic>
      <p:pic>
        <p:nvPicPr>
          <p:cNvPr id="12" name="confirm 3.png" descr="confirm 3.png"/>
          <p:cNvPicPr>
            <a:picLocks noChangeAspect="1"/>
          </p:cNvPicPr>
          <p:nvPr/>
        </p:nvPicPr>
        <p:blipFill>
          <a:blip r:embed="rId3">
            <a:extLst/>
          </a:blip>
          <a:stretch>
            <a:fillRect/>
          </a:stretch>
        </p:blipFill>
        <p:spPr>
          <a:xfrm>
            <a:off x="8136035" y="5604979"/>
            <a:ext cx="3754335" cy="1078779"/>
          </a:xfrm>
          <a:prstGeom prst="rect">
            <a:avLst/>
          </a:prstGeom>
          <a:ln w="12700">
            <a:miter lim="400000"/>
          </a:ln>
        </p:spPr>
      </p:pic>
      <p:pic>
        <p:nvPicPr>
          <p:cNvPr id="13" name="confirm 1.png" descr="confirm 1.png"/>
          <p:cNvPicPr>
            <a:picLocks noChangeAspect="1"/>
          </p:cNvPicPr>
          <p:nvPr/>
        </p:nvPicPr>
        <p:blipFill rotWithShape="1">
          <a:blip r:embed="rId4">
            <a:extLst/>
          </a:blip>
          <a:srcRect t="14571"/>
          <a:stretch/>
        </p:blipFill>
        <p:spPr>
          <a:xfrm>
            <a:off x="8208044" y="107901"/>
            <a:ext cx="3682326" cy="2848842"/>
          </a:xfrm>
          <a:prstGeom prst="rect">
            <a:avLst/>
          </a:prstGeom>
          <a:ln w="12700">
            <a:miter lim="400000"/>
          </a:ln>
        </p:spPr>
      </p:pic>
      <p:sp>
        <p:nvSpPr>
          <p:cNvPr id="2" name="Title 1"/>
          <p:cNvSpPr>
            <a:spLocks noGrp="1"/>
          </p:cNvSpPr>
          <p:nvPr>
            <p:ph type="title"/>
          </p:nvPr>
        </p:nvSpPr>
        <p:spPr/>
        <p:txBody>
          <a:bodyPr/>
          <a:lstStyle/>
          <a:p>
            <a:r>
              <a:rPr lang="en-US" dirty="0"/>
              <a:t>9. Confirmation</a:t>
            </a:r>
          </a:p>
        </p:txBody>
      </p:sp>
      <p:sp>
        <p:nvSpPr>
          <p:cNvPr id="3" name="Content Placeholder 2"/>
          <p:cNvSpPr>
            <a:spLocks noGrp="1"/>
          </p:cNvSpPr>
          <p:nvPr>
            <p:ph idx="1"/>
          </p:nvPr>
        </p:nvSpPr>
        <p:spPr>
          <a:xfrm>
            <a:off x="451646" y="1131516"/>
            <a:ext cx="5524150" cy="4953049"/>
          </a:xfrm>
        </p:spPr>
        <p:txBody>
          <a:bodyPr>
            <a:normAutofit/>
          </a:bodyPr>
          <a:lstStyle/>
          <a:p>
            <a:r>
              <a:rPr lang="en-GB" sz="1800" b="0" dirty="0">
                <a:latin typeface="+mn-lt"/>
              </a:rPr>
              <a:t>This screen shows the details of the Cease asset order. Check everything is correct before you submit your order.  </a:t>
            </a:r>
          </a:p>
          <a:p>
            <a:endParaRPr lang="en-GB" sz="1800" b="0" dirty="0">
              <a:latin typeface="+mn-lt"/>
            </a:endParaRPr>
          </a:p>
          <a:p>
            <a:pPr marL="342900" indent="-342900">
              <a:buFont typeface="+mj-lt"/>
              <a:buAutoNum type="arabicPeriod"/>
            </a:pPr>
            <a:r>
              <a:rPr lang="en-GB" sz="1800" b="0" dirty="0">
                <a:latin typeface="+mn-lt"/>
              </a:rPr>
              <a:t>You must enter a reference for your order here. </a:t>
            </a:r>
          </a:p>
          <a:p>
            <a:pPr marL="342900" indent="-342900">
              <a:buFont typeface="+mj-lt"/>
              <a:buAutoNum type="arabicPeriod"/>
            </a:pPr>
            <a:r>
              <a:rPr lang="en-GB" sz="1800" b="0" dirty="0">
                <a:latin typeface="+mn-lt"/>
              </a:rPr>
              <a:t>You must confirm that you agree with the Terms &amp; Conditions by ticking this box. </a:t>
            </a:r>
          </a:p>
          <a:p>
            <a:pPr marL="342900" indent="-342900">
              <a:buFont typeface="+mj-lt"/>
              <a:buAutoNum type="arabicPeriod"/>
            </a:pPr>
            <a:endParaRPr lang="en-GB" sz="1800" b="0" dirty="0">
              <a:latin typeface="+mn-lt"/>
            </a:endParaRPr>
          </a:p>
          <a:p>
            <a:pPr>
              <a:lnSpc>
                <a:spcPct val="90000"/>
              </a:lnSpc>
              <a:spcBef>
                <a:spcPts val="200"/>
              </a:spcBef>
              <a:defRPr sz="1200" b="1"/>
            </a:pPr>
            <a:r>
              <a:rPr lang="en-GB" sz="1800" dirty="0"/>
              <a:t>Press ‘Place order’ to continue.  </a:t>
            </a:r>
          </a:p>
        </p:txBody>
      </p:sp>
      <p:sp>
        <p:nvSpPr>
          <p:cNvPr id="29" name="Oval 28"/>
          <p:cNvSpPr/>
          <p:nvPr/>
        </p:nvSpPr>
        <p:spPr>
          <a:xfrm>
            <a:off x="8676096" y="4212357"/>
            <a:ext cx="216024"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spc="-300" dirty="0"/>
              <a:t>1</a:t>
            </a:r>
          </a:p>
        </p:txBody>
      </p:sp>
      <p:sp>
        <p:nvSpPr>
          <p:cNvPr id="10" name="Oval 9"/>
          <p:cNvSpPr/>
          <p:nvPr/>
        </p:nvSpPr>
        <p:spPr>
          <a:xfrm>
            <a:off x="8676096" y="4788421"/>
            <a:ext cx="216024"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spc="-300" dirty="0" smtClean="0"/>
              <a:t>2</a:t>
            </a:r>
            <a:endParaRPr lang="en-GB" sz="1400" spc="-300" dirty="0"/>
          </a:p>
        </p:txBody>
      </p:sp>
    </p:spTree>
    <p:extLst>
      <p:ext uri="{BB962C8B-B14F-4D97-AF65-F5344CB8AC3E}">
        <p14:creationId xmlns:p14="http://schemas.microsoft.com/office/powerpoint/2010/main" val="17366703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10. Order submitted</a:t>
            </a:r>
          </a:p>
        </p:txBody>
      </p:sp>
      <p:sp>
        <p:nvSpPr>
          <p:cNvPr id="3" name="Content Placeholder 2"/>
          <p:cNvSpPr>
            <a:spLocks noGrp="1"/>
          </p:cNvSpPr>
          <p:nvPr>
            <p:ph idx="1"/>
          </p:nvPr>
        </p:nvSpPr>
        <p:spPr>
          <a:xfrm>
            <a:off x="451646" y="1131516"/>
            <a:ext cx="5524150" cy="4953049"/>
          </a:xfrm>
        </p:spPr>
        <p:txBody>
          <a:bodyPr>
            <a:normAutofit/>
          </a:bodyPr>
          <a:lstStyle/>
          <a:p>
            <a:r>
              <a:rPr lang="en-GB" sz="1800" b="0" dirty="0" smtClean="0">
                <a:latin typeface="+mn-lt"/>
              </a:rPr>
              <a:t>Success</a:t>
            </a:r>
            <a:r>
              <a:rPr lang="en-GB" sz="1800" b="0" dirty="0">
                <a:latin typeface="+mn-lt"/>
              </a:rPr>
              <a:t>! Your order has been received.  </a:t>
            </a:r>
          </a:p>
          <a:p>
            <a:endParaRPr lang="en-GB" sz="1800" b="0" dirty="0">
              <a:latin typeface="+mn-lt"/>
            </a:endParaRPr>
          </a:p>
          <a:p>
            <a:r>
              <a:rPr lang="en-GB" sz="1800" b="0" dirty="0">
                <a:latin typeface="+mn-lt"/>
              </a:rPr>
              <a:t>We would be very grateful if you filled in our feedback form on this page. This will help us improve the BT Wholesale online experience. </a:t>
            </a:r>
            <a:endParaRPr lang="en-GB" sz="1800" b="0" dirty="0" smtClean="0">
              <a:latin typeface="+mn-lt"/>
            </a:endParaRPr>
          </a:p>
          <a:p>
            <a:pPr>
              <a:lnSpc>
                <a:spcPct val="90000"/>
              </a:lnSpc>
              <a:spcBef>
                <a:spcPts val="200"/>
              </a:spcBef>
              <a:defRPr sz="1200" b="1"/>
            </a:pPr>
            <a:endParaRPr lang="en-GB" sz="1800" dirty="0"/>
          </a:p>
          <a:p>
            <a:pPr>
              <a:lnSpc>
                <a:spcPct val="90000"/>
              </a:lnSpc>
              <a:spcBef>
                <a:spcPts val="200"/>
              </a:spcBef>
              <a:defRPr sz="1200" b="1"/>
            </a:pPr>
            <a:r>
              <a:rPr lang="en-GB" sz="1800" dirty="0"/>
              <a:t>Click on ‘My BT Wholesale’ at the top of the screen to return to your account. </a:t>
            </a:r>
          </a:p>
          <a:p>
            <a:pPr>
              <a:lnSpc>
                <a:spcPct val="90000"/>
              </a:lnSpc>
              <a:spcBef>
                <a:spcPts val="200"/>
              </a:spcBef>
              <a:defRPr sz="1200" b="1"/>
            </a:pPr>
            <a:r>
              <a:rPr lang="en-GB" sz="1800" dirty="0"/>
              <a:t/>
            </a:r>
            <a:br>
              <a:rPr lang="en-GB" sz="1800" dirty="0"/>
            </a:br>
            <a:endParaRPr lang="en-GB" sz="1800" dirty="0"/>
          </a:p>
        </p:txBody>
      </p:sp>
      <p:pic>
        <p:nvPicPr>
          <p:cNvPr id="9" name="submitted.png" descr="submitted.png"/>
          <p:cNvPicPr>
            <a:picLocks noChangeAspect="1"/>
          </p:cNvPicPr>
          <p:nvPr/>
        </p:nvPicPr>
        <p:blipFill>
          <a:blip r:embed="rId2">
            <a:extLst/>
          </a:blip>
          <a:stretch>
            <a:fillRect/>
          </a:stretch>
        </p:blipFill>
        <p:spPr>
          <a:xfrm>
            <a:off x="7127924" y="1260029"/>
            <a:ext cx="4547445" cy="3997755"/>
          </a:xfrm>
          <a:prstGeom prst="rect">
            <a:avLst/>
          </a:prstGeom>
          <a:ln w="12700">
            <a:miter lim="400000"/>
          </a:ln>
        </p:spPr>
      </p:pic>
    </p:spTree>
    <p:extLst>
      <p:ext uri="{BB962C8B-B14F-4D97-AF65-F5344CB8AC3E}">
        <p14:creationId xmlns:p14="http://schemas.microsoft.com/office/powerpoint/2010/main" val="35869568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Important: Discarding changes</a:t>
            </a:r>
          </a:p>
        </p:txBody>
      </p:sp>
      <p:sp>
        <p:nvSpPr>
          <p:cNvPr id="3" name="Content Placeholder 2"/>
          <p:cNvSpPr>
            <a:spLocks noGrp="1"/>
          </p:cNvSpPr>
          <p:nvPr>
            <p:ph idx="1"/>
          </p:nvPr>
        </p:nvSpPr>
        <p:spPr>
          <a:xfrm>
            <a:off x="451646" y="1131516"/>
            <a:ext cx="5524150" cy="4953049"/>
          </a:xfrm>
        </p:spPr>
        <p:txBody>
          <a:bodyPr>
            <a:normAutofit/>
          </a:bodyPr>
          <a:lstStyle/>
          <a:p>
            <a:pPr marL="342900" indent="-342900">
              <a:buFont typeface="+mj-lt"/>
              <a:buAutoNum type="arabicPeriod"/>
            </a:pPr>
            <a:r>
              <a:rPr lang="en-GB" sz="1800" b="0" dirty="0">
                <a:latin typeface="+mn-lt"/>
              </a:rPr>
              <a:t>If you want to delete any changes you’ve made prior to submitting your Cease asset, you can do so by clicking the ‘Discard Changes’ button on most </a:t>
            </a:r>
            <a:r>
              <a:rPr lang="en-GB" sz="1800" b="0" dirty="0" smtClean="0">
                <a:latin typeface="+mn-lt"/>
              </a:rPr>
              <a:t>screens </a:t>
            </a:r>
          </a:p>
          <a:p>
            <a:pPr marL="342900" indent="-342900">
              <a:buFont typeface="+mj-lt"/>
              <a:buAutoNum type="arabicPeriod"/>
            </a:pPr>
            <a:endParaRPr lang="en-GB" sz="1800" b="0" dirty="0">
              <a:latin typeface="+mn-lt"/>
            </a:endParaRPr>
          </a:p>
          <a:p>
            <a:pPr marL="342900" indent="-342900">
              <a:buFont typeface="+mj-lt"/>
              <a:buAutoNum type="arabicPeriod"/>
            </a:pPr>
            <a:r>
              <a:rPr lang="en-GB" sz="1800" b="0" dirty="0">
                <a:latin typeface="+mn-lt"/>
              </a:rPr>
              <a:t>You’ll then need to confirm you wish to discard your changes you’ve made by clicking ‘Yes, discard changes</a:t>
            </a:r>
            <a:r>
              <a:rPr lang="en-GB" sz="1800" b="0" dirty="0" smtClean="0">
                <a:latin typeface="+mn-lt"/>
              </a:rPr>
              <a:t>’</a:t>
            </a:r>
            <a:endParaRPr lang="en-GB" sz="1800" b="0" dirty="0">
              <a:latin typeface="+mn-lt"/>
            </a:endParaRPr>
          </a:p>
          <a:p>
            <a:endParaRPr lang="en-GB" sz="1800" b="0" dirty="0">
              <a:latin typeface="+mn-lt"/>
            </a:endParaRPr>
          </a:p>
          <a:p>
            <a:r>
              <a:rPr lang="en-GB" sz="1800" b="0" dirty="0">
                <a:latin typeface="+mn-lt"/>
              </a:rPr>
              <a:t>Any changes you’ve made will be deleted and you’ll be returned to the ‘View asset’ screen</a:t>
            </a:r>
            <a:r>
              <a:rPr lang="en-GB" sz="1800" b="0" dirty="0" smtClean="0">
                <a:latin typeface="+mn-lt"/>
              </a:rPr>
              <a:t>.</a:t>
            </a:r>
            <a:endParaRPr lang="en-GB" sz="1800" b="0" dirty="0">
              <a:latin typeface="+mn-lt"/>
            </a:endParaRPr>
          </a:p>
          <a:p>
            <a:pPr>
              <a:lnSpc>
                <a:spcPct val="90000"/>
              </a:lnSpc>
              <a:spcBef>
                <a:spcPts val="200"/>
              </a:spcBef>
              <a:defRPr sz="1200" b="1"/>
            </a:pPr>
            <a:endParaRPr lang="en-GB" sz="1800" dirty="0"/>
          </a:p>
          <a:p>
            <a:pPr>
              <a:spcBef>
                <a:spcPts val="200"/>
              </a:spcBef>
              <a:buClr>
                <a:schemeClr val="accent6"/>
              </a:buClr>
              <a:buFont typeface="Arial"/>
              <a:defRPr sz="1200">
                <a:solidFill>
                  <a:srgbClr val="595959"/>
                </a:solidFill>
                <a:latin typeface="Arial"/>
                <a:ea typeface="Arial"/>
                <a:cs typeface="Arial"/>
                <a:sym typeface="Arial"/>
              </a:defRPr>
            </a:pPr>
            <a:r>
              <a:rPr lang="en-GB" sz="1800" dirty="0" smtClean="0">
                <a:latin typeface="BT Font"/>
                <a:cs typeface="BT Font"/>
              </a:rPr>
              <a:t>Note: </a:t>
            </a:r>
            <a:r>
              <a:rPr lang="en-GB" sz="1800" dirty="0" smtClean="0">
                <a:latin typeface="+mn-lt"/>
              </a:rPr>
              <a:t>All </a:t>
            </a:r>
            <a:r>
              <a:rPr lang="en-GB" sz="1800" dirty="0">
                <a:latin typeface="+mn-lt"/>
              </a:rPr>
              <a:t>changes you make to your asset must be compatible with the connecting </a:t>
            </a:r>
            <a:r>
              <a:rPr lang="en-GB" sz="1800" dirty="0" err="1">
                <a:latin typeface="+mn-lt"/>
              </a:rPr>
              <a:t>Etherway</a:t>
            </a:r>
            <a:r>
              <a:rPr lang="en-GB" sz="1800" dirty="0">
                <a:latin typeface="+mn-lt"/>
              </a:rPr>
              <a:t>, </a:t>
            </a:r>
            <a:r>
              <a:rPr lang="en-GB" sz="1800" dirty="0" err="1">
                <a:latin typeface="+mn-lt"/>
              </a:rPr>
              <a:t>Etherflow</a:t>
            </a:r>
            <a:r>
              <a:rPr lang="en-GB" sz="1800" dirty="0">
                <a:latin typeface="+mn-lt"/>
              </a:rPr>
              <a:t> and network. To learn more about this, please visit the </a:t>
            </a:r>
            <a:r>
              <a:rPr lang="en-GB" sz="1800" u="sng" dirty="0">
                <a:solidFill>
                  <a:srgbClr val="0000FF"/>
                </a:solidFill>
                <a:uFill>
                  <a:solidFill>
                    <a:srgbClr val="0000FF"/>
                  </a:solidFill>
                </a:uFill>
                <a:latin typeface="+mn-lt"/>
                <a:hlinkClick r:id="rId2"/>
              </a:rPr>
              <a:t>Wholesale Ethernet Product Handbook</a:t>
            </a:r>
            <a:r>
              <a:rPr lang="en-GB" sz="1800" dirty="0">
                <a:latin typeface="+mn-lt"/>
              </a:rPr>
              <a:t>. (You’ll need to be logged in to access this).</a:t>
            </a:r>
          </a:p>
          <a:p>
            <a:pPr>
              <a:lnSpc>
                <a:spcPct val="90000"/>
              </a:lnSpc>
              <a:spcBef>
                <a:spcPts val="200"/>
              </a:spcBef>
              <a:defRPr sz="1200" b="1"/>
            </a:pPr>
            <a:r>
              <a:rPr lang="en-GB" sz="1800" dirty="0"/>
              <a:t/>
            </a:r>
            <a:br>
              <a:rPr lang="en-GB" sz="1800" dirty="0"/>
            </a:br>
            <a:endParaRPr lang="en-GB" sz="1800" dirty="0"/>
          </a:p>
        </p:txBody>
      </p:sp>
      <p:pic>
        <p:nvPicPr>
          <p:cNvPr id="5" name="Picture 2" descr="Picture 2"/>
          <p:cNvPicPr>
            <a:picLocks noChangeAspect="1"/>
          </p:cNvPicPr>
          <p:nvPr/>
        </p:nvPicPr>
        <p:blipFill>
          <a:blip r:embed="rId3">
            <a:extLst/>
          </a:blip>
          <a:srcRect t="72654"/>
          <a:stretch>
            <a:fillRect/>
          </a:stretch>
        </p:blipFill>
        <p:spPr>
          <a:xfrm>
            <a:off x="6324684" y="1260028"/>
            <a:ext cx="5440777" cy="1042531"/>
          </a:xfrm>
          <a:prstGeom prst="rect">
            <a:avLst/>
          </a:prstGeom>
          <a:ln>
            <a:solidFill>
              <a:srgbClr val="404040"/>
            </a:solidFill>
            <a:miter/>
          </a:ln>
          <a:effectLst>
            <a:outerShdw blurRad="50800" dist="38100" dir="2700000" rotWithShape="0">
              <a:srgbClr val="000000">
                <a:alpha val="40000"/>
              </a:srgbClr>
            </a:outerShdw>
          </a:effectLst>
        </p:spPr>
      </p:pic>
      <p:pic>
        <p:nvPicPr>
          <p:cNvPr id="6" name="Picture 2" descr="Picture 2"/>
          <p:cNvPicPr>
            <a:picLocks noChangeAspect="1"/>
          </p:cNvPicPr>
          <p:nvPr/>
        </p:nvPicPr>
        <p:blipFill>
          <a:blip r:embed="rId4">
            <a:extLst/>
          </a:blip>
          <a:srcRect l="19730" t="30597" r="16810" b="30414"/>
          <a:stretch>
            <a:fillRect/>
          </a:stretch>
        </p:blipFill>
        <p:spPr>
          <a:xfrm>
            <a:off x="7160655" y="2623513"/>
            <a:ext cx="3801156" cy="1372820"/>
          </a:xfrm>
          <a:prstGeom prst="rect">
            <a:avLst/>
          </a:prstGeom>
          <a:ln>
            <a:solidFill>
              <a:srgbClr val="404040"/>
            </a:solidFill>
            <a:miter/>
          </a:ln>
          <a:effectLst>
            <a:outerShdw blurRad="50800" dist="38100" dir="2700000" rotWithShape="0">
              <a:srgbClr val="000000">
                <a:alpha val="40000"/>
              </a:srgbClr>
            </a:outerShdw>
          </a:effectLst>
        </p:spPr>
      </p:pic>
      <p:sp>
        <p:nvSpPr>
          <p:cNvPr id="7" name="Oval 6"/>
          <p:cNvSpPr/>
          <p:nvPr/>
        </p:nvSpPr>
        <p:spPr>
          <a:xfrm>
            <a:off x="10008244" y="1908101"/>
            <a:ext cx="216024"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spc="-300" dirty="0"/>
              <a:t>1</a:t>
            </a:r>
          </a:p>
        </p:txBody>
      </p:sp>
      <p:sp>
        <p:nvSpPr>
          <p:cNvPr id="8" name="Oval 7"/>
          <p:cNvSpPr/>
          <p:nvPr/>
        </p:nvSpPr>
        <p:spPr>
          <a:xfrm>
            <a:off x="8208044" y="3564285"/>
            <a:ext cx="216024"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spc="-300" dirty="0" smtClean="0"/>
              <a:t>2</a:t>
            </a:r>
            <a:endParaRPr lang="en-GB" sz="1400" spc="-300" dirty="0"/>
          </a:p>
        </p:txBody>
      </p:sp>
    </p:spTree>
    <p:extLst>
      <p:ext uri="{BB962C8B-B14F-4D97-AF65-F5344CB8AC3E}">
        <p14:creationId xmlns:p14="http://schemas.microsoft.com/office/powerpoint/2010/main" val="911366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522470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Contents</a:t>
            </a:r>
            <a:endParaRPr lang="en-US" dirty="0"/>
          </a:p>
        </p:txBody>
      </p:sp>
      <p:sp>
        <p:nvSpPr>
          <p:cNvPr id="3" name="Content Placeholder 2"/>
          <p:cNvSpPr>
            <a:spLocks noGrp="1"/>
          </p:cNvSpPr>
          <p:nvPr>
            <p:ph idx="1"/>
          </p:nvPr>
        </p:nvSpPr>
        <p:spPr>
          <a:xfrm>
            <a:off x="504000" y="1512000"/>
            <a:ext cx="5831836" cy="4284533"/>
          </a:xfrm>
        </p:spPr>
        <p:txBody>
          <a:bodyPr/>
          <a:lstStyle/>
          <a:p>
            <a:r>
              <a:rPr lang="en-GB" sz="1600" b="1" dirty="0">
                <a:solidFill>
                  <a:schemeClr val="accent2"/>
                </a:solidFill>
                <a:latin typeface="+mj-lt"/>
              </a:rPr>
              <a:t>What’s in this User Guide?</a:t>
            </a:r>
          </a:p>
          <a:p>
            <a:r>
              <a:rPr lang="en-GB" sz="1600" dirty="0" smtClean="0">
                <a:hlinkClick r:id="rId2" action="ppaction://hlinksldjump"/>
              </a:rPr>
              <a:t>p4 - Introduction</a:t>
            </a:r>
            <a:endParaRPr lang="en-GB" sz="1600" dirty="0"/>
          </a:p>
          <a:p>
            <a:r>
              <a:rPr lang="en-GB" sz="1600" dirty="0" smtClean="0">
                <a:hlinkClick r:id="rId3" action="ppaction://hlinksldjump"/>
              </a:rPr>
              <a:t>p5 - Which products is Cease asset available for? </a:t>
            </a:r>
            <a:endParaRPr lang="en-GB" sz="1600" dirty="0"/>
          </a:p>
          <a:p>
            <a:r>
              <a:rPr lang="en-GB" sz="1600" dirty="0" smtClean="0">
                <a:hlinkClick r:id="rId4" action="ppaction://hlinksldjump"/>
              </a:rPr>
              <a:t>p6 - The process</a:t>
            </a:r>
            <a:endParaRPr lang="en-GB" sz="1600" dirty="0"/>
          </a:p>
          <a:p>
            <a:r>
              <a:rPr lang="en-GB" sz="1600" dirty="0" smtClean="0">
                <a:hlinkClick r:id="rId5" action="ppaction://hlinksldjump"/>
              </a:rPr>
              <a:t>p7 - Before you start </a:t>
            </a:r>
            <a:endParaRPr lang="en-GB" sz="1600" dirty="0"/>
          </a:p>
          <a:p>
            <a:r>
              <a:rPr lang="en-GB" sz="1600" dirty="0" smtClean="0">
                <a:hlinkClick r:id="rId6" action="ppaction://hlinksldjump"/>
              </a:rPr>
              <a:t>p8 - Logging in</a:t>
            </a:r>
            <a:endParaRPr lang="en-GB" sz="1600" dirty="0"/>
          </a:p>
          <a:p>
            <a:r>
              <a:rPr lang="en-GB" sz="1600" dirty="0" smtClean="0">
                <a:hlinkClick r:id="rId7" action="ppaction://hlinksldjump"/>
              </a:rPr>
              <a:t>p9 - Searching for an asset</a:t>
            </a:r>
            <a:endParaRPr lang="en-GB" sz="1600" dirty="0"/>
          </a:p>
          <a:p>
            <a:r>
              <a:rPr lang="en-GB" sz="1600" dirty="0" smtClean="0">
                <a:hlinkClick r:id="rId8" action="ppaction://hlinksldjump"/>
              </a:rPr>
              <a:t>p10 - Starting the journey</a:t>
            </a:r>
            <a:endParaRPr lang="en-GB" sz="1600" dirty="0"/>
          </a:p>
          <a:p>
            <a:r>
              <a:rPr lang="en-GB" sz="1600" dirty="0" smtClean="0">
                <a:hlinkClick r:id="rId9" action="ppaction://hlinksldjump"/>
              </a:rPr>
              <a:t>p11 - Checking if you can cease the asset</a:t>
            </a:r>
            <a:endParaRPr lang="en-GB" sz="1600" dirty="0"/>
          </a:p>
          <a:p>
            <a:r>
              <a:rPr lang="en-GB" sz="1600" dirty="0" smtClean="0">
                <a:hlinkClick r:id="rId10" action="ppaction://hlinksldjump"/>
              </a:rPr>
              <a:t>p12 - Configuring your order</a:t>
            </a:r>
            <a:endParaRPr lang="en-GB" sz="1600" dirty="0"/>
          </a:p>
          <a:p>
            <a:r>
              <a:rPr lang="en-GB" sz="1600" dirty="0" smtClean="0">
                <a:hlinkClick r:id="rId11" action="ppaction://hlinksldjump"/>
              </a:rPr>
              <a:t>p13 - Validating your network</a:t>
            </a:r>
            <a:endParaRPr lang="en-GB" sz="1600" dirty="0"/>
          </a:p>
          <a:p>
            <a:r>
              <a:rPr lang="en-GB" sz="1600" dirty="0" smtClean="0">
                <a:hlinkClick r:id="rId12" action="ppaction://hlinksldjump"/>
              </a:rPr>
              <a:t>p14 - Check contacts</a:t>
            </a:r>
            <a:endParaRPr lang="en-GB" sz="1600" dirty="0"/>
          </a:p>
          <a:p>
            <a:r>
              <a:rPr lang="en-GB" sz="1600" dirty="0" smtClean="0">
                <a:hlinkClick r:id="rId13" action="ppaction://hlinksldjump"/>
              </a:rPr>
              <a:t>p15 - Billing</a:t>
            </a:r>
            <a:endParaRPr lang="en-GB" sz="1600" dirty="0"/>
          </a:p>
          <a:p>
            <a:r>
              <a:rPr lang="en-GB" sz="1600" dirty="0" smtClean="0">
                <a:hlinkClick r:id="rId14" action="ppaction://hlinksldjump"/>
              </a:rPr>
              <a:t>p16 - Confirmation</a:t>
            </a:r>
            <a:endParaRPr lang="en-GB" sz="1600" dirty="0"/>
          </a:p>
          <a:p>
            <a:r>
              <a:rPr lang="en-GB" sz="1600" dirty="0" smtClean="0">
                <a:hlinkClick r:id="rId15" action="ppaction://hlinksldjump"/>
              </a:rPr>
              <a:t>p17 - Order submitted</a:t>
            </a:r>
            <a:endParaRPr lang="en-GB" sz="1600" dirty="0"/>
          </a:p>
          <a:p>
            <a:r>
              <a:rPr lang="en-GB" sz="1600" dirty="0" smtClean="0">
                <a:hlinkClick r:id="rId16" action="ppaction://hlinksldjump"/>
              </a:rPr>
              <a:t>p18 - Discarding changes</a:t>
            </a:r>
            <a:endParaRPr lang="en-GB" sz="1600" dirty="0"/>
          </a:p>
          <a:p>
            <a:endParaRPr lang="en-US" sz="1600" dirty="0"/>
          </a:p>
          <a:p>
            <a:endParaRPr lang="en-US" sz="1600" dirty="0"/>
          </a:p>
        </p:txBody>
      </p:sp>
      <p:sp>
        <p:nvSpPr>
          <p:cNvPr id="4" name="Slide Number Placeholder 3">
            <a:extLst>
              <a:ext uri="{FF2B5EF4-FFF2-40B4-BE49-F238E27FC236}">
                <a16:creationId xmlns:a16="http://schemas.microsoft.com/office/drawing/2014/main" xmlns="" id="{C005160D-628F-439D-91D1-265417670C46}"/>
              </a:ext>
            </a:extLst>
          </p:cNvPr>
          <p:cNvSpPr>
            <a:spLocks noGrp="1"/>
          </p:cNvSpPr>
          <p:nvPr>
            <p:ph type="sldNum" sz="quarter" idx="12"/>
          </p:nvPr>
        </p:nvSpPr>
        <p:spPr/>
        <p:txBody>
          <a:bodyPr/>
          <a:lstStyle/>
          <a:p>
            <a:fld id="{0B868178-02AE-42FC-958D-6B8F13B60175}" type="slidenum">
              <a:rPr lang="en-GB" smtClean="0"/>
              <a:t>2</a:t>
            </a:fld>
            <a:endParaRPr lang="en-GB"/>
          </a:p>
        </p:txBody>
      </p:sp>
      <p:pic>
        <p:nvPicPr>
          <p:cNvPr id="6" name="Picture 3"/>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6551860" y="1476053"/>
            <a:ext cx="5146693" cy="3781244"/>
          </a:xfrm>
          <a:prstGeom prst="rect">
            <a:avLst/>
          </a:prstGeom>
          <a:noFill/>
          <a:ln w="9525">
            <a:solidFill>
              <a:schemeClr val="tx1"/>
            </a:solidFill>
            <a:miter lim="800000"/>
            <a:headEnd/>
            <a:tailEnd/>
          </a:ln>
          <a:effectLst>
            <a:outerShdw blurRad="50800" dist="38100" dir="2700000" algn="tl" rotWithShape="0">
              <a:prstClr val="black">
                <a:alpha val="40000"/>
              </a:prstClr>
            </a:outerShdw>
          </a:effectLst>
          <a:extLst>
            <a:ext uri="{909E8E84-426E-40dd-AFC4-6F175D3DCCD1}">
              <a14:hiddenFill xmlns="" xmlns:a14="http://schemas.microsoft.com/office/drawing/2010/main">
                <a:solidFill>
                  <a:schemeClr val="accent1"/>
                </a:solidFill>
              </a14:hiddenFill>
            </a:ext>
          </a:extLst>
        </p:spPr>
      </p:pic>
    </p:spTree>
    <p:extLst>
      <p:ext uri="{BB962C8B-B14F-4D97-AF65-F5344CB8AC3E}">
        <p14:creationId xmlns:p14="http://schemas.microsoft.com/office/powerpoint/2010/main" val="42776255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Version Control</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268478263"/>
              </p:ext>
            </p:extLst>
          </p:nvPr>
        </p:nvGraphicFramePr>
        <p:xfrm>
          <a:off x="503238" y="1511300"/>
          <a:ext cx="11233149" cy="1081110"/>
        </p:xfrm>
        <a:graphic>
          <a:graphicData uri="http://schemas.openxmlformats.org/drawingml/2006/table">
            <a:tbl>
              <a:tblPr firstRow="1" bandRow="1">
                <a:tableStyleId>{5C22544A-7EE6-4342-B048-85BDC9FD1C3A}</a:tableStyleId>
              </a:tblPr>
              <a:tblGrid>
                <a:gridCol w="1090998">
                  <a:extLst>
                    <a:ext uri="{9D8B030D-6E8A-4147-A177-3AD203B41FA5}">
                      <a16:colId xmlns:a16="http://schemas.microsoft.com/office/drawing/2014/main" xmlns="" val="20000"/>
                    </a:ext>
                  </a:extLst>
                </a:gridCol>
                <a:gridCol w="6397768">
                  <a:extLst>
                    <a:ext uri="{9D8B030D-6E8A-4147-A177-3AD203B41FA5}">
                      <a16:colId xmlns:a16="http://schemas.microsoft.com/office/drawing/2014/main" xmlns="" val="20001"/>
                    </a:ext>
                  </a:extLst>
                </a:gridCol>
                <a:gridCol w="3744383">
                  <a:extLst>
                    <a:ext uri="{9D8B030D-6E8A-4147-A177-3AD203B41FA5}">
                      <a16:colId xmlns:a16="http://schemas.microsoft.com/office/drawing/2014/main" xmlns="" val="20002"/>
                    </a:ext>
                  </a:extLst>
                </a:gridCol>
              </a:tblGrid>
              <a:tr h="344560">
                <a:tc>
                  <a:txBody>
                    <a:bodyPr/>
                    <a:lstStyle/>
                    <a:p>
                      <a:r>
                        <a:rPr lang="en-GB" sz="1500" dirty="0"/>
                        <a:t>Date</a:t>
                      </a:r>
                    </a:p>
                  </a:txBody>
                  <a:tcPr marL="124503" marR="124503" marT="60805" marB="60805"/>
                </a:tc>
                <a:tc>
                  <a:txBody>
                    <a:bodyPr/>
                    <a:lstStyle/>
                    <a:p>
                      <a:r>
                        <a:rPr lang="en-GB" sz="1500" dirty="0"/>
                        <a:t>Change</a:t>
                      </a:r>
                    </a:p>
                  </a:txBody>
                  <a:tcPr marL="124503" marR="124503" marT="60805" marB="60805"/>
                </a:tc>
                <a:tc>
                  <a:txBody>
                    <a:bodyPr/>
                    <a:lstStyle/>
                    <a:p>
                      <a:r>
                        <a:rPr lang="en-GB" sz="1500" dirty="0"/>
                        <a:t>Version</a:t>
                      </a:r>
                    </a:p>
                  </a:txBody>
                  <a:tcPr marL="124503" marR="124503" marT="60805" marB="60805"/>
                </a:tc>
                <a:extLst>
                  <a:ext uri="{0D108BD9-81ED-4DB2-BD59-A6C34878D82A}">
                    <a16:rowId xmlns:a16="http://schemas.microsoft.com/office/drawing/2014/main" xmlns="" val="10000"/>
                  </a:ext>
                </a:extLst>
              </a:tr>
              <a:tr h="344560">
                <a:tc>
                  <a:txBody>
                    <a:bodyPr/>
                    <a:lstStyle/>
                    <a:p>
                      <a:r>
                        <a:rPr lang="en-GB" sz="1600" dirty="0" smtClean="0"/>
                        <a:t>01/05/17</a:t>
                      </a:r>
                      <a:endParaRPr lang="en-GB" sz="1600" dirty="0"/>
                    </a:p>
                  </a:txBody>
                  <a:tcPr marL="124503" marR="124503" marT="60805" marB="60805"/>
                </a:tc>
                <a:tc>
                  <a:txBody>
                    <a:bodyPr/>
                    <a:lstStyle/>
                    <a:p>
                      <a:r>
                        <a:rPr lang="en-GB" sz="1500" dirty="0"/>
                        <a:t>User</a:t>
                      </a:r>
                      <a:r>
                        <a:rPr lang="en-GB" sz="1500" baseline="0" dirty="0"/>
                        <a:t> Guide </a:t>
                      </a:r>
                      <a:r>
                        <a:rPr lang="en-GB" sz="1500" dirty="0" smtClean="0"/>
                        <a:t>Published</a:t>
                      </a:r>
                      <a:endParaRPr lang="en-GB" sz="1500" dirty="0"/>
                    </a:p>
                  </a:txBody>
                  <a:tcPr marL="124503" marR="124503" marT="60805" marB="60805"/>
                </a:tc>
                <a:tc>
                  <a:txBody>
                    <a:bodyPr/>
                    <a:lstStyle/>
                    <a:p>
                      <a:r>
                        <a:rPr lang="en-GB" sz="1500" dirty="0"/>
                        <a:t>1</a:t>
                      </a:r>
                    </a:p>
                  </a:txBody>
                  <a:tcPr marL="124503" marR="124503" marT="60805" marB="60805"/>
                </a:tc>
                <a:extLst>
                  <a:ext uri="{0D108BD9-81ED-4DB2-BD59-A6C34878D82A}">
                    <a16:rowId xmlns:a16="http://schemas.microsoft.com/office/drawing/2014/main" xmlns="" val="10001"/>
                  </a:ext>
                </a:extLst>
              </a:tr>
              <a:tr h="344560">
                <a:tc>
                  <a:txBody>
                    <a:bodyPr/>
                    <a:lstStyle/>
                    <a:p>
                      <a:pPr marL="0" marR="0" indent="0" algn="l" defTabSz="912114" rtl="0" eaLnBrk="1" fontAlgn="auto" latinLnBrk="0" hangingPunct="1">
                        <a:lnSpc>
                          <a:spcPct val="100000"/>
                        </a:lnSpc>
                        <a:spcBef>
                          <a:spcPts val="0"/>
                        </a:spcBef>
                        <a:spcAft>
                          <a:spcPts val="0"/>
                        </a:spcAft>
                        <a:buClrTx/>
                        <a:buSzTx/>
                        <a:buFontTx/>
                        <a:buNone/>
                        <a:tabLst/>
                        <a:defRPr/>
                      </a:pPr>
                      <a:r>
                        <a:rPr lang="en-GB" sz="1600" dirty="0" smtClean="0"/>
                        <a:t>30/04/18</a:t>
                      </a:r>
                    </a:p>
                  </a:txBody>
                  <a:tcPr marL="124503" marR="124503" marT="60805" marB="60805"/>
                </a:tc>
                <a:tc>
                  <a:txBody>
                    <a:bodyPr/>
                    <a:lstStyle/>
                    <a:p>
                      <a:pPr marL="0" marR="0" indent="0" algn="l" defTabSz="912114" rtl="0" eaLnBrk="1" fontAlgn="auto" latinLnBrk="0" hangingPunct="1">
                        <a:lnSpc>
                          <a:spcPct val="100000"/>
                        </a:lnSpc>
                        <a:spcBef>
                          <a:spcPts val="0"/>
                        </a:spcBef>
                        <a:spcAft>
                          <a:spcPts val="0"/>
                        </a:spcAft>
                        <a:buClrTx/>
                        <a:buSzTx/>
                        <a:buFontTx/>
                        <a:buNone/>
                        <a:tabLst/>
                        <a:defRPr/>
                      </a:pPr>
                      <a:r>
                        <a:rPr lang="en-GB" sz="1600" dirty="0" smtClean="0"/>
                        <a:t>Re-branded</a:t>
                      </a:r>
                    </a:p>
                  </a:txBody>
                  <a:tcPr marL="124503" marR="124503" marT="60805" marB="60805"/>
                </a:tc>
                <a:tc>
                  <a:txBody>
                    <a:bodyPr/>
                    <a:lstStyle/>
                    <a:p>
                      <a:r>
                        <a:rPr lang="en-GB" sz="1500" dirty="0" smtClean="0"/>
                        <a:t>2</a:t>
                      </a:r>
                      <a:endParaRPr lang="en-GB" sz="1500" dirty="0"/>
                    </a:p>
                  </a:txBody>
                  <a:tcPr marL="124503" marR="124503" marT="60805" marB="60805"/>
                </a:tc>
              </a:tr>
            </a:tbl>
          </a:graphicData>
        </a:graphic>
      </p:graphicFrame>
      <p:sp>
        <p:nvSpPr>
          <p:cNvPr id="3" name="Slide Number Placeholder 2">
            <a:extLst>
              <a:ext uri="{FF2B5EF4-FFF2-40B4-BE49-F238E27FC236}">
                <a16:creationId xmlns:a16="http://schemas.microsoft.com/office/drawing/2014/main" xmlns="" id="{906E4234-0A79-469B-8493-7848974A2ED8}"/>
              </a:ext>
            </a:extLst>
          </p:cNvPr>
          <p:cNvSpPr>
            <a:spLocks noGrp="1"/>
          </p:cNvSpPr>
          <p:nvPr>
            <p:ph type="sldNum" sz="quarter" idx="12"/>
          </p:nvPr>
        </p:nvSpPr>
        <p:spPr/>
        <p:txBody>
          <a:bodyPr/>
          <a:lstStyle/>
          <a:p>
            <a:fld id="{0B868178-02AE-42FC-958D-6B8F13B60175}" type="slidenum">
              <a:rPr lang="en-GB" smtClean="0"/>
              <a:t>3</a:t>
            </a:fld>
            <a:endParaRPr lang="en-GB"/>
          </a:p>
        </p:txBody>
      </p:sp>
    </p:spTree>
    <p:extLst>
      <p:ext uri="{BB962C8B-B14F-4D97-AF65-F5344CB8AC3E}">
        <p14:creationId xmlns:p14="http://schemas.microsoft.com/office/powerpoint/2010/main" val="27576037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Introduction</a:t>
            </a:r>
            <a:endParaRPr lang="en-GB" dirty="0"/>
          </a:p>
        </p:txBody>
      </p:sp>
      <p:sp>
        <p:nvSpPr>
          <p:cNvPr id="5" name="Content Placeholder 2"/>
          <p:cNvSpPr>
            <a:spLocks noGrp="1"/>
          </p:cNvSpPr>
          <p:nvPr>
            <p:ph idx="1"/>
          </p:nvPr>
        </p:nvSpPr>
        <p:spPr>
          <a:xfrm>
            <a:off x="504000" y="1332037"/>
            <a:ext cx="5615812" cy="4104456"/>
          </a:xfrm>
        </p:spPr>
        <p:txBody>
          <a:bodyPr/>
          <a:lstStyle/>
          <a:p>
            <a:r>
              <a:rPr lang="en-GB" sz="1600" b="1" dirty="0">
                <a:solidFill>
                  <a:schemeClr val="accent2"/>
                </a:solidFill>
                <a:latin typeface="+mj-lt"/>
              </a:rPr>
              <a:t>What is the new Ethernet ‘Cease asset’ journey?</a:t>
            </a:r>
          </a:p>
          <a:p>
            <a:pPr>
              <a:spcBef>
                <a:spcPts val="200"/>
              </a:spcBef>
              <a:defRPr sz="1200"/>
            </a:pPr>
            <a:endParaRPr lang="en-GB" sz="1600" dirty="0" smtClean="0"/>
          </a:p>
          <a:p>
            <a:pPr>
              <a:spcBef>
                <a:spcPts val="200"/>
              </a:spcBef>
              <a:defRPr sz="1200"/>
            </a:pPr>
            <a:r>
              <a:rPr lang="en-GB" sz="1600" dirty="0" smtClean="0"/>
              <a:t>Cease </a:t>
            </a:r>
            <a:r>
              <a:rPr lang="en-GB" sz="1600" dirty="0"/>
              <a:t>asset is the journey used when </a:t>
            </a:r>
            <a:r>
              <a:rPr lang="en-GB" sz="1600" b="1" dirty="0"/>
              <a:t>ceasing an existing Ethernet service</a:t>
            </a:r>
            <a:r>
              <a:rPr lang="en-GB" sz="1600" dirty="0"/>
              <a:t> from BT Wholesale.</a:t>
            </a:r>
          </a:p>
          <a:p>
            <a:pPr>
              <a:spcBef>
                <a:spcPts val="200"/>
              </a:spcBef>
              <a:defRPr sz="1200"/>
            </a:pPr>
            <a:r>
              <a:rPr lang="en-GB" sz="1600" b="1" dirty="0">
                <a:solidFill>
                  <a:schemeClr val="accent2"/>
                </a:solidFill>
              </a:rPr>
              <a:t/>
            </a:r>
            <a:br>
              <a:rPr lang="en-GB" sz="1600" b="1" dirty="0">
                <a:solidFill>
                  <a:schemeClr val="accent2"/>
                </a:solidFill>
              </a:rPr>
            </a:br>
            <a:r>
              <a:rPr lang="en-GB" sz="1600" dirty="0" smtClean="0"/>
              <a:t>We’ve replaced </a:t>
            </a:r>
            <a:r>
              <a:rPr lang="en-GB" sz="1600" dirty="0"/>
              <a:t>the </a:t>
            </a:r>
            <a:r>
              <a:rPr lang="en-GB" sz="1600" dirty="0" smtClean="0"/>
              <a:t>Eco </a:t>
            </a:r>
            <a:r>
              <a:rPr lang="en-GB" sz="1600" dirty="0"/>
              <a:t>Plus Cease asset journey with a new improved Cease asset journey via Business Zone.</a:t>
            </a:r>
          </a:p>
          <a:p>
            <a:pPr>
              <a:defRPr sz="1200"/>
            </a:pPr>
            <a:endParaRPr lang="en-GB" sz="1600" dirty="0"/>
          </a:p>
          <a:p>
            <a:pPr>
              <a:spcBef>
                <a:spcPts val="200"/>
              </a:spcBef>
              <a:defRPr sz="1200"/>
            </a:pPr>
            <a:r>
              <a:rPr lang="en-GB" sz="1600" dirty="0"/>
              <a:t>The new journey has improved navigation and layout, is compatible with modern browsers, and is easier to use than the old Eco Plus journey.</a:t>
            </a:r>
          </a:p>
          <a:p>
            <a:endParaRPr lang="en-US" sz="1600" dirty="0"/>
          </a:p>
          <a:p>
            <a:endParaRPr lang="en-US" sz="1600" dirty="0"/>
          </a:p>
        </p:txBody>
      </p:sp>
      <p:sp>
        <p:nvSpPr>
          <p:cNvPr id="4" name="Slide Number Placeholder 3"/>
          <p:cNvSpPr>
            <a:spLocks noGrp="1"/>
          </p:cNvSpPr>
          <p:nvPr>
            <p:ph type="sldNum" sz="quarter" idx="12"/>
          </p:nvPr>
        </p:nvSpPr>
        <p:spPr/>
        <p:txBody>
          <a:bodyPr/>
          <a:lstStyle/>
          <a:p>
            <a:fld id="{0B868178-02AE-42FC-958D-6B8F13B60175}" type="slidenum">
              <a:rPr lang="en-GB" smtClean="0"/>
              <a:t>4</a:t>
            </a:fld>
            <a:endParaRPr lang="en-GB"/>
          </a:p>
        </p:txBody>
      </p:sp>
      <p:pic>
        <p:nvPicPr>
          <p:cNvPr id="7" name="cease 1.png" descr="cease 1.png"/>
          <p:cNvPicPr>
            <a:picLocks noChangeAspect="1"/>
          </p:cNvPicPr>
          <p:nvPr/>
        </p:nvPicPr>
        <p:blipFill>
          <a:blip r:embed="rId2">
            <a:extLst/>
          </a:blip>
          <a:stretch>
            <a:fillRect/>
          </a:stretch>
        </p:blipFill>
        <p:spPr>
          <a:xfrm>
            <a:off x="6773934" y="1332037"/>
            <a:ext cx="4962609" cy="4104456"/>
          </a:xfrm>
          <a:prstGeom prst="rect">
            <a:avLst/>
          </a:prstGeom>
          <a:ln w="12700">
            <a:solidFill>
              <a:schemeClr val="tx1"/>
            </a:solidFill>
            <a:miter lim="400000"/>
          </a:ln>
        </p:spPr>
      </p:pic>
    </p:spTree>
    <p:extLst>
      <p:ext uri="{BB962C8B-B14F-4D97-AF65-F5344CB8AC3E}">
        <p14:creationId xmlns:p14="http://schemas.microsoft.com/office/powerpoint/2010/main" val="38009672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Which products is Cease asset available for? </a:t>
            </a:r>
            <a:endParaRPr lang="en-GB" dirty="0"/>
          </a:p>
        </p:txBody>
      </p:sp>
      <p:sp>
        <p:nvSpPr>
          <p:cNvPr id="5" name="Content Placeholder 2"/>
          <p:cNvSpPr>
            <a:spLocks noGrp="1"/>
          </p:cNvSpPr>
          <p:nvPr>
            <p:ph idx="1"/>
          </p:nvPr>
        </p:nvSpPr>
        <p:spPr>
          <a:xfrm>
            <a:off x="504000" y="1332037"/>
            <a:ext cx="5615812" cy="4104456"/>
          </a:xfrm>
        </p:spPr>
        <p:txBody>
          <a:bodyPr/>
          <a:lstStyle/>
          <a:p>
            <a:r>
              <a:rPr lang="en-GB" sz="1600" b="1" dirty="0">
                <a:solidFill>
                  <a:schemeClr val="accent2"/>
                </a:solidFill>
                <a:latin typeface="+mj-lt"/>
              </a:rPr>
              <a:t>What is the new Ethernet ‘Cease asset’ journey?</a:t>
            </a:r>
          </a:p>
          <a:p>
            <a:pPr>
              <a:spcBef>
                <a:spcPts val="200"/>
              </a:spcBef>
              <a:defRPr sz="1200"/>
            </a:pPr>
            <a:endParaRPr lang="en-GB" sz="1600" dirty="0" smtClean="0"/>
          </a:p>
          <a:p>
            <a:pPr>
              <a:spcBef>
                <a:spcPts val="200"/>
              </a:spcBef>
              <a:defRPr sz="1200"/>
            </a:pPr>
            <a:r>
              <a:rPr lang="en-GB" sz="1600" dirty="0"/>
              <a:t>The new Cease asset journey is now available from </a:t>
            </a:r>
            <a:r>
              <a:rPr lang="en-GB" sz="1600" dirty="0" smtClean="0"/>
              <a:t>Business Zone for </a:t>
            </a:r>
            <a:r>
              <a:rPr lang="en-GB" sz="1600" dirty="0"/>
              <a:t>the following products:</a:t>
            </a:r>
          </a:p>
          <a:p>
            <a:pPr>
              <a:defRPr sz="1200"/>
            </a:pPr>
            <a:endParaRPr lang="en-GB" sz="1600" dirty="0"/>
          </a:p>
          <a:p>
            <a:pPr marL="285750" indent="-285750">
              <a:spcBef>
                <a:spcPts val="200"/>
              </a:spcBef>
              <a:buFont typeface="Arial"/>
              <a:buChar char="•"/>
              <a:defRPr sz="1200"/>
            </a:pPr>
            <a:r>
              <a:rPr lang="en-GB" sz="1600" dirty="0" err="1"/>
              <a:t>Etherway</a:t>
            </a:r>
            <a:endParaRPr lang="en-GB" sz="1600" dirty="0"/>
          </a:p>
          <a:p>
            <a:pPr marL="285750" indent="-285750">
              <a:spcBef>
                <a:spcPts val="200"/>
              </a:spcBef>
              <a:buFont typeface="Arial"/>
              <a:buChar char="•"/>
              <a:defRPr sz="1200"/>
            </a:pPr>
            <a:r>
              <a:rPr lang="en-GB" sz="1600" dirty="0" err="1"/>
              <a:t>Etherway</a:t>
            </a:r>
            <a:r>
              <a:rPr lang="en-GB" sz="1600" dirty="0"/>
              <a:t> Copper</a:t>
            </a:r>
          </a:p>
          <a:p>
            <a:pPr marL="285750" indent="-285750">
              <a:spcBef>
                <a:spcPts val="200"/>
              </a:spcBef>
              <a:buFont typeface="Arial"/>
              <a:buChar char="•"/>
              <a:defRPr sz="1200"/>
            </a:pPr>
            <a:r>
              <a:rPr lang="en-GB" sz="1600" dirty="0" err="1"/>
              <a:t>Etherflow</a:t>
            </a:r>
            <a:r>
              <a:rPr lang="en-GB" sz="1600" dirty="0"/>
              <a:t> </a:t>
            </a:r>
            <a:r>
              <a:rPr lang="en-GB" sz="1600" dirty="0" smtClean="0"/>
              <a:t>Connected</a:t>
            </a:r>
          </a:p>
          <a:p>
            <a:pPr marL="285750" indent="-285750">
              <a:spcBef>
                <a:spcPts val="200"/>
              </a:spcBef>
              <a:buFont typeface="Arial"/>
              <a:buChar char="•"/>
              <a:defRPr sz="1200"/>
            </a:pPr>
            <a:r>
              <a:rPr lang="en-GB" sz="1600" dirty="0" smtClean="0"/>
              <a:t>Exchange Connect</a:t>
            </a:r>
            <a:endParaRPr lang="en-GB" sz="1600" dirty="0"/>
          </a:p>
          <a:p>
            <a:endParaRPr lang="en-US" sz="1600" dirty="0"/>
          </a:p>
          <a:p>
            <a:endParaRPr lang="en-US" sz="1600" dirty="0"/>
          </a:p>
        </p:txBody>
      </p:sp>
      <p:sp>
        <p:nvSpPr>
          <p:cNvPr id="4" name="Slide Number Placeholder 3"/>
          <p:cNvSpPr>
            <a:spLocks noGrp="1"/>
          </p:cNvSpPr>
          <p:nvPr>
            <p:ph type="sldNum" sz="quarter" idx="12"/>
          </p:nvPr>
        </p:nvSpPr>
        <p:spPr/>
        <p:txBody>
          <a:bodyPr/>
          <a:lstStyle/>
          <a:p>
            <a:fld id="{0B868178-02AE-42FC-958D-6B8F13B60175}" type="slidenum">
              <a:rPr lang="en-GB" smtClean="0"/>
              <a:t>5</a:t>
            </a:fld>
            <a:endParaRPr lang="en-GB"/>
          </a:p>
        </p:txBody>
      </p:sp>
      <p:pic>
        <p:nvPicPr>
          <p:cNvPr id="7" name="cease 1.png" descr="cease 1.png"/>
          <p:cNvPicPr>
            <a:picLocks noChangeAspect="1"/>
          </p:cNvPicPr>
          <p:nvPr/>
        </p:nvPicPr>
        <p:blipFill>
          <a:blip r:embed="rId2">
            <a:extLst/>
          </a:blip>
          <a:stretch>
            <a:fillRect/>
          </a:stretch>
        </p:blipFill>
        <p:spPr>
          <a:xfrm>
            <a:off x="6773934" y="1332037"/>
            <a:ext cx="4962609" cy="4104456"/>
          </a:xfrm>
          <a:prstGeom prst="rect">
            <a:avLst/>
          </a:prstGeom>
          <a:ln w="12700">
            <a:solidFill>
              <a:schemeClr val="tx1"/>
            </a:solidFill>
            <a:miter lim="400000"/>
          </a:ln>
        </p:spPr>
      </p:pic>
    </p:spTree>
    <p:extLst>
      <p:ext uri="{BB962C8B-B14F-4D97-AF65-F5344CB8AC3E}">
        <p14:creationId xmlns:p14="http://schemas.microsoft.com/office/powerpoint/2010/main" val="18281280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process</a:t>
            </a:r>
            <a:endParaRPr lang="en-GB" dirty="0"/>
          </a:p>
        </p:txBody>
      </p:sp>
      <p:sp>
        <p:nvSpPr>
          <p:cNvPr id="5" name="Content Placeholder 2"/>
          <p:cNvSpPr>
            <a:spLocks noGrp="1"/>
          </p:cNvSpPr>
          <p:nvPr>
            <p:ph idx="1"/>
          </p:nvPr>
        </p:nvSpPr>
        <p:spPr>
          <a:xfrm>
            <a:off x="504000" y="1332037"/>
            <a:ext cx="5615812" cy="4104456"/>
          </a:xfrm>
        </p:spPr>
        <p:txBody>
          <a:bodyPr/>
          <a:lstStyle/>
          <a:p>
            <a:pPr marL="342900" indent="-342900">
              <a:spcBef>
                <a:spcPts val="200"/>
              </a:spcBef>
              <a:buFont typeface="+mj-lt"/>
              <a:buAutoNum type="arabicPeriod"/>
              <a:defRPr sz="1200" b="1">
                <a:solidFill>
                  <a:schemeClr val="accent2"/>
                </a:solidFill>
              </a:defRPr>
            </a:pPr>
            <a:r>
              <a:rPr lang="en-GB" sz="1600" dirty="0" smtClean="0">
                <a:solidFill>
                  <a:srgbClr val="000000"/>
                </a:solidFill>
              </a:rPr>
              <a:t>Search </a:t>
            </a:r>
            <a:r>
              <a:rPr lang="en-GB" sz="1600" dirty="0">
                <a:solidFill>
                  <a:srgbClr val="000000"/>
                </a:solidFill>
              </a:rPr>
              <a:t>for your asset</a:t>
            </a:r>
          </a:p>
          <a:p>
            <a:pPr marL="342900" indent="-342900">
              <a:spcBef>
                <a:spcPts val="200"/>
              </a:spcBef>
              <a:buFont typeface="+mj-lt"/>
              <a:buAutoNum type="arabicPeriod"/>
              <a:defRPr sz="1200"/>
            </a:pPr>
            <a:endParaRPr lang="en-GB" sz="1600" dirty="0">
              <a:solidFill>
                <a:srgbClr val="000000"/>
              </a:solidFill>
            </a:endParaRPr>
          </a:p>
          <a:p>
            <a:pPr marL="342900" indent="-342900">
              <a:spcBef>
                <a:spcPts val="200"/>
              </a:spcBef>
              <a:buFont typeface="+mj-lt"/>
              <a:buAutoNum type="arabicPeriod"/>
              <a:defRPr sz="1200" b="1">
                <a:solidFill>
                  <a:schemeClr val="accent2"/>
                </a:solidFill>
              </a:defRPr>
            </a:pPr>
            <a:r>
              <a:rPr lang="en-GB" sz="1600" dirty="0">
                <a:solidFill>
                  <a:srgbClr val="000000"/>
                </a:solidFill>
              </a:rPr>
              <a:t>Check to see if your asset can be </a:t>
            </a:r>
            <a:r>
              <a:rPr lang="en-GB" sz="1600" dirty="0" smtClean="0">
                <a:solidFill>
                  <a:srgbClr val="000000"/>
                </a:solidFill>
              </a:rPr>
              <a:t>ceased</a:t>
            </a:r>
            <a:endParaRPr lang="en-GB" sz="1600" dirty="0">
              <a:solidFill>
                <a:srgbClr val="000000"/>
              </a:solidFill>
            </a:endParaRPr>
          </a:p>
          <a:p>
            <a:pPr marL="342900" indent="-342900">
              <a:buFont typeface="+mj-lt"/>
              <a:buAutoNum type="arabicPeriod"/>
              <a:defRPr sz="1200"/>
            </a:pPr>
            <a:endParaRPr lang="en-GB" sz="1600" dirty="0">
              <a:solidFill>
                <a:srgbClr val="000000"/>
              </a:solidFill>
            </a:endParaRPr>
          </a:p>
          <a:p>
            <a:pPr marL="342900" indent="-342900">
              <a:spcBef>
                <a:spcPts val="200"/>
              </a:spcBef>
              <a:buFont typeface="+mj-lt"/>
              <a:buAutoNum type="arabicPeriod"/>
              <a:defRPr sz="1200" b="1">
                <a:solidFill>
                  <a:schemeClr val="accent2"/>
                </a:solidFill>
              </a:defRPr>
            </a:pPr>
            <a:r>
              <a:rPr lang="en-GB" sz="1600" dirty="0">
                <a:solidFill>
                  <a:srgbClr val="000000"/>
                </a:solidFill>
              </a:rPr>
              <a:t>Tell us why and when you’re ceasing the </a:t>
            </a:r>
            <a:r>
              <a:rPr lang="en-GB" sz="1600" dirty="0" smtClean="0">
                <a:solidFill>
                  <a:srgbClr val="000000"/>
                </a:solidFill>
              </a:rPr>
              <a:t>asset</a:t>
            </a:r>
            <a:endParaRPr lang="en-GB" sz="1600" dirty="0">
              <a:solidFill>
                <a:srgbClr val="000000"/>
              </a:solidFill>
            </a:endParaRPr>
          </a:p>
          <a:p>
            <a:pPr marL="342900" indent="-342900">
              <a:spcBef>
                <a:spcPts val="200"/>
              </a:spcBef>
              <a:buFont typeface="+mj-lt"/>
              <a:buAutoNum type="arabicPeriod"/>
              <a:defRPr sz="1200"/>
            </a:pPr>
            <a:endParaRPr lang="en-GB" sz="1600" dirty="0"/>
          </a:p>
          <a:p>
            <a:pPr marL="342900" indent="-342900">
              <a:spcBef>
                <a:spcPts val="200"/>
              </a:spcBef>
              <a:buFont typeface="+mj-lt"/>
              <a:buAutoNum type="arabicPeriod"/>
              <a:defRPr sz="1200" b="1"/>
            </a:pPr>
            <a:r>
              <a:rPr lang="en-GB" sz="1600" dirty="0"/>
              <a:t>Validate your </a:t>
            </a:r>
            <a:r>
              <a:rPr lang="en-GB" sz="1600" dirty="0" smtClean="0"/>
              <a:t>network</a:t>
            </a:r>
            <a:endParaRPr lang="en-GB" sz="1600" dirty="0"/>
          </a:p>
          <a:p>
            <a:pPr marL="342900" indent="-342900">
              <a:spcBef>
                <a:spcPts val="200"/>
              </a:spcBef>
              <a:buFont typeface="+mj-lt"/>
              <a:buAutoNum type="arabicPeriod"/>
              <a:defRPr sz="1200"/>
            </a:pPr>
            <a:endParaRPr lang="en-GB" sz="1600" dirty="0"/>
          </a:p>
          <a:p>
            <a:pPr marL="342900" indent="-342900">
              <a:spcBef>
                <a:spcPts val="200"/>
              </a:spcBef>
              <a:buFont typeface="+mj-lt"/>
              <a:buAutoNum type="arabicPeriod"/>
              <a:defRPr sz="1200" b="1"/>
            </a:pPr>
            <a:r>
              <a:rPr lang="en-GB" sz="1600" dirty="0"/>
              <a:t>Check your contacts and billing </a:t>
            </a:r>
            <a:r>
              <a:rPr lang="en-GB" sz="1600" dirty="0" smtClean="0"/>
              <a:t>information</a:t>
            </a:r>
            <a:endParaRPr lang="en-GB" sz="1600" dirty="0"/>
          </a:p>
          <a:p>
            <a:pPr marL="342900" indent="-342900">
              <a:spcBef>
                <a:spcPts val="200"/>
              </a:spcBef>
              <a:buFont typeface="+mj-lt"/>
              <a:buAutoNum type="arabicPeriod"/>
              <a:defRPr sz="1200"/>
            </a:pPr>
            <a:endParaRPr lang="en-GB" sz="1600" dirty="0"/>
          </a:p>
          <a:p>
            <a:pPr marL="342900" indent="-342900">
              <a:spcBef>
                <a:spcPts val="200"/>
              </a:spcBef>
              <a:buFont typeface="+mj-lt"/>
              <a:buAutoNum type="arabicPeriod"/>
              <a:defRPr sz="1200" b="1"/>
            </a:pPr>
            <a:r>
              <a:rPr lang="en-GB" sz="1600" dirty="0"/>
              <a:t>Submit the </a:t>
            </a:r>
            <a:r>
              <a:rPr lang="en-GB" sz="1600" dirty="0" smtClean="0"/>
              <a:t>order. </a:t>
            </a:r>
            <a:endParaRPr lang="en-GB" sz="1600" dirty="0"/>
          </a:p>
          <a:p>
            <a:pPr>
              <a:spcBef>
                <a:spcPts val="200"/>
              </a:spcBef>
              <a:defRPr sz="1200"/>
            </a:pPr>
            <a:endParaRPr lang="en-GB" sz="1600" dirty="0"/>
          </a:p>
          <a:p>
            <a:pPr>
              <a:spcBef>
                <a:spcPts val="200"/>
              </a:spcBef>
              <a:defRPr sz="1200">
                <a:solidFill>
                  <a:srgbClr val="404040"/>
                </a:solidFill>
              </a:defRPr>
            </a:pPr>
            <a:r>
              <a:rPr lang="en-GB" sz="1600" b="1" dirty="0">
                <a:latin typeface="BT Font"/>
                <a:cs typeface="BT Font"/>
              </a:rPr>
              <a:t>NOTE: </a:t>
            </a:r>
            <a:r>
              <a:rPr lang="en-GB" sz="1600" dirty="0"/>
              <a:t>The ‘Discard changes’ button allows you to reset any changes you’ve made prior to submitting the Cease asset order. </a:t>
            </a:r>
          </a:p>
          <a:p>
            <a:endParaRPr lang="en-US" sz="1600" dirty="0"/>
          </a:p>
          <a:p>
            <a:endParaRPr lang="en-US" sz="1600" dirty="0"/>
          </a:p>
        </p:txBody>
      </p:sp>
      <p:sp>
        <p:nvSpPr>
          <p:cNvPr id="4" name="Slide Number Placeholder 3"/>
          <p:cNvSpPr>
            <a:spLocks noGrp="1"/>
          </p:cNvSpPr>
          <p:nvPr>
            <p:ph type="sldNum" sz="quarter" idx="12"/>
          </p:nvPr>
        </p:nvSpPr>
        <p:spPr/>
        <p:txBody>
          <a:bodyPr/>
          <a:lstStyle/>
          <a:p>
            <a:fld id="{0B868178-02AE-42FC-958D-6B8F13B60175}" type="slidenum">
              <a:rPr lang="en-GB" smtClean="0"/>
              <a:t>6</a:t>
            </a:fld>
            <a:endParaRPr lang="en-GB"/>
          </a:p>
        </p:txBody>
      </p:sp>
      <p:pic>
        <p:nvPicPr>
          <p:cNvPr id="7" name="cease 1.png" descr="cease 1.png"/>
          <p:cNvPicPr>
            <a:picLocks noChangeAspect="1"/>
          </p:cNvPicPr>
          <p:nvPr/>
        </p:nvPicPr>
        <p:blipFill>
          <a:blip r:embed="rId2">
            <a:extLst/>
          </a:blip>
          <a:stretch>
            <a:fillRect/>
          </a:stretch>
        </p:blipFill>
        <p:spPr>
          <a:xfrm>
            <a:off x="6773934" y="1332037"/>
            <a:ext cx="4962609" cy="4104456"/>
          </a:xfrm>
          <a:prstGeom prst="rect">
            <a:avLst/>
          </a:prstGeom>
          <a:ln w="12700">
            <a:solidFill>
              <a:schemeClr val="tx1"/>
            </a:solidFill>
            <a:miter lim="400000"/>
          </a:ln>
        </p:spPr>
      </p:pic>
    </p:spTree>
    <p:extLst>
      <p:ext uri="{BB962C8B-B14F-4D97-AF65-F5344CB8AC3E}">
        <p14:creationId xmlns:p14="http://schemas.microsoft.com/office/powerpoint/2010/main" val="29146020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Before you start</a:t>
            </a:r>
            <a:endParaRPr lang="en-GB" dirty="0"/>
          </a:p>
        </p:txBody>
      </p:sp>
      <p:sp>
        <p:nvSpPr>
          <p:cNvPr id="5" name="Content Placeholder 2"/>
          <p:cNvSpPr>
            <a:spLocks noGrp="1"/>
          </p:cNvSpPr>
          <p:nvPr>
            <p:ph idx="1"/>
          </p:nvPr>
        </p:nvSpPr>
        <p:spPr>
          <a:xfrm>
            <a:off x="504000" y="1332037"/>
            <a:ext cx="5615812" cy="4104456"/>
          </a:xfrm>
        </p:spPr>
        <p:txBody>
          <a:bodyPr/>
          <a:lstStyle/>
          <a:p>
            <a:r>
              <a:rPr lang="en-GB" sz="1600" b="1" dirty="0">
                <a:solidFill>
                  <a:schemeClr val="accent2"/>
                </a:solidFill>
                <a:latin typeface="+mj-lt"/>
              </a:rPr>
              <a:t>What do I need to access the new journey?</a:t>
            </a:r>
          </a:p>
          <a:p>
            <a:pPr>
              <a:spcBef>
                <a:spcPts val="200"/>
              </a:spcBef>
              <a:defRPr sz="1200"/>
            </a:pPr>
            <a:endParaRPr lang="en-GB" sz="1600" dirty="0" smtClean="0"/>
          </a:p>
          <a:p>
            <a:pPr marL="285750" indent="-285750">
              <a:spcBef>
                <a:spcPts val="200"/>
              </a:spcBef>
              <a:buFont typeface="Arial"/>
              <a:buChar char="•"/>
              <a:defRPr sz="1200"/>
            </a:pPr>
            <a:r>
              <a:rPr lang="en-GB" sz="1600" dirty="0"/>
              <a:t>You need correct access and privileges, including access to </a:t>
            </a:r>
            <a:r>
              <a:rPr lang="en-GB" sz="1600" dirty="0" smtClean="0"/>
              <a:t>Business Zone. </a:t>
            </a:r>
            <a:r>
              <a:rPr lang="en-GB" sz="1600" dirty="0"/>
              <a:t>If you don’t have this, please contact your company administrator or download our user guide</a:t>
            </a:r>
          </a:p>
          <a:p>
            <a:pPr marL="285750" indent="-285750">
              <a:buFont typeface="Arial"/>
              <a:buChar char="•"/>
              <a:defRPr sz="1200"/>
            </a:pPr>
            <a:endParaRPr lang="en-GB" sz="1600" dirty="0"/>
          </a:p>
          <a:p>
            <a:pPr marL="285750" indent="-285750">
              <a:spcBef>
                <a:spcPts val="200"/>
              </a:spcBef>
              <a:buFont typeface="Arial"/>
              <a:buChar char="•"/>
              <a:defRPr sz="1200"/>
            </a:pPr>
            <a:r>
              <a:rPr lang="en-GB" sz="1600" dirty="0"/>
              <a:t>The journey is currently only available for assets based on combinations of </a:t>
            </a:r>
            <a:r>
              <a:rPr lang="en-GB" sz="1600" dirty="0" err="1"/>
              <a:t>Etherway</a:t>
            </a:r>
            <a:r>
              <a:rPr lang="en-GB" sz="1600" dirty="0"/>
              <a:t>, </a:t>
            </a:r>
            <a:r>
              <a:rPr lang="en-GB" sz="1600" dirty="0" err="1"/>
              <a:t>Etherway</a:t>
            </a:r>
            <a:r>
              <a:rPr lang="en-GB" sz="1600" dirty="0"/>
              <a:t> Copper and </a:t>
            </a:r>
            <a:r>
              <a:rPr lang="en-GB" sz="1600" dirty="0" err="1"/>
              <a:t>Etherflow</a:t>
            </a:r>
            <a:r>
              <a:rPr lang="en-GB" sz="1600" dirty="0"/>
              <a:t> </a:t>
            </a:r>
            <a:r>
              <a:rPr lang="en-GB" sz="1600" dirty="0" smtClean="0"/>
              <a:t>Connect </a:t>
            </a:r>
            <a:endParaRPr lang="en-GB" sz="1600" dirty="0"/>
          </a:p>
          <a:p>
            <a:pPr marL="285750" indent="-285750">
              <a:spcBef>
                <a:spcPts val="200"/>
              </a:spcBef>
              <a:buFont typeface="Arial"/>
              <a:buChar char="•"/>
              <a:defRPr sz="1200"/>
            </a:pPr>
            <a:endParaRPr lang="en-GB" sz="1600" dirty="0"/>
          </a:p>
          <a:p>
            <a:pPr marL="285750" indent="-285750">
              <a:spcBef>
                <a:spcPts val="200"/>
              </a:spcBef>
              <a:buFont typeface="Arial"/>
              <a:buChar char="•"/>
              <a:defRPr sz="1200"/>
            </a:pPr>
            <a:r>
              <a:rPr lang="en-GB" sz="1600" dirty="0"/>
              <a:t>You must be using a Windows machine and using the latest version of Internet Explorer, Chrome or </a:t>
            </a:r>
            <a:r>
              <a:rPr lang="en-GB" sz="1600" dirty="0" smtClean="0"/>
              <a:t>Firefox</a:t>
            </a:r>
            <a:endParaRPr lang="en-GB" sz="1600" dirty="0"/>
          </a:p>
          <a:p>
            <a:pPr marL="285750" indent="-285750">
              <a:buFont typeface="Arial"/>
              <a:buChar char="•"/>
              <a:defRPr sz="1200"/>
            </a:pPr>
            <a:endParaRPr lang="en-GB" sz="1600" dirty="0"/>
          </a:p>
          <a:p>
            <a:pPr marL="285750" indent="-285750">
              <a:spcBef>
                <a:spcPts val="200"/>
              </a:spcBef>
              <a:buFont typeface="Arial"/>
              <a:buChar char="•"/>
              <a:defRPr sz="1200"/>
            </a:pPr>
            <a:r>
              <a:rPr lang="en-GB" sz="1600" dirty="0"/>
              <a:t>Mobile devices, Mac and the Safari browser are not currently </a:t>
            </a:r>
            <a:r>
              <a:rPr lang="en-GB" sz="1600" dirty="0" smtClean="0"/>
              <a:t>supported</a:t>
            </a:r>
            <a:endParaRPr lang="en-GB" sz="1600" dirty="0"/>
          </a:p>
          <a:p>
            <a:pPr marL="285750" indent="-285750">
              <a:buFont typeface="Arial"/>
              <a:buChar char="•"/>
            </a:pPr>
            <a:endParaRPr lang="en-US" sz="1600" dirty="0"/>
          </a:p>
          <a:p>
            <a:pPr marL="285750" indent="-285750">
              <a:buFont typeface="Arial"/>
              <a:buChar char="•"/>
            </a:pPr>
            <a:endParaRPr lang="en-US" sz="1600" dirty="0"/>
          </a:p>
        </p:txBody>
      </p:sp>
      <p:sp>
        <p:nvSpPr>
          <p:cNvPr id="4" name="Slide Number Placeholder 3"/>
          <p:cNvSpPr>
            <a:spLocks noGrp="1"/>
          </p:cNvSpPr>
          <p:nvPr>
            <p:ph type="sldNum" sz="quarter" idx="12"/>
          </p:nvPr>
        </p:nvSpPr>
        <p:spPr/>
        <p:txBody>
          <a:bodyPr/>
          <a:lstStyle/>
          <a:p>
            <a:fld id="{0B868178-02AE-42FC-958D-6B8F13B60175}" type="slidenum">
              <a:rPr lang="en-GB" smtClean="0"/>
              <a:t>7</a:t>
            </a:fld>
            <a:endParaRPr lang="en-GB"/>
          </a:p>
        </p:txBody>
      </p:sp>
      <p:pic>
        <p:nvPicPr>
          <p:cNvPr id="7" name="cease 1.png" descr="cease 1.png"/>
          <p:cNvPicPr>
            <a:picLocks noChangeAspect="1"/>
          </p:cNvPicPr>
          <p:nvPr/>
        </p:nvPicPr>
        <p:blipFill>
          <a:blip r:embed="rId2">
            <a:extLst/>
          </a:blip>
          <a:stretch>
            <a:fillRect/>
          </a:stretch>
        </p:blipFill>
        <p:spPr>
          <a:xfrm>
            <a:off x="6773934" y="1332037"/>
            <a:ext cx="4962609" cy="4104456"/>
          </a:xfrm>
          <a:prstGeom prst="rect">
            <a:avLst/>
          </a:prstGeom>
          <a:ln w="12700">
            <a:solidFill>
              <a:schemeClr val="tx1"/>
            </a:solidFill>
            <a:miter lim="400000"/>
          </a:ln>
        </p:spPr>
      </p:pic>
    </p:spTree>
    <p:extLst>
      <p:ext uri="{BB962C8B-B14F-4D97-AF65-F5344CB8AC3E}">
        <p14:creationId xmlns:p14="http://schemas.microsoft.com/office/powerpoint/2010/main" val="2999142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 Logging in</a:t>
            </a:r>
            <a:endParaRPr lang="en-US" dirty="0"/>
          </a:p>
        </p:txBody>
      </p:sp>
      <p:sp>
        <p:nvSpPr>
          <p:cNvPr id="3" name="Content Placeholder 2"/>
          <p:cNvSpPr>
            <a:spLocks noGrp="1"/>
          </p:cNvSpPr>
          <p:nvPr>
            <p:ph idx="1"/>
          </p:nvPr>
        </p:nvSpPr>
        <p:spPr>
          <a:xfrm>
            <a:off x="451646" y="1131516"/>
            <a:ext cx="5524150" cy="4953049"/>
          </a:xfrm>
        </p:spPr>
        <p:txBody>
          <a:bodyPr>
            <a:normAutofit/>
          </a:bodyPr>
          <a:lstStyle/>
          <a:p>
            <a:pPr marL="285750" indent="-285750">
              <a:buFont typeface="Arial" panose="020B0604020202020204" pitchFamily="34" charset="0"/>
              <a:buChar char="•"/>
            </a:pPr>
            <a:r>
              <a:rPr lang="en-GB" sz="1800" b="0" dirty="0" smtClean="0">
                <a:latin typeface="+mn-lt"/>
              </a:rPr>
              <a:t>Go </a:t>
            </a:r>
            <a:r>
              <a:rPr lang="en-GB" sz="1800" b="0" dirty="0">
                <a:latin typeface="+mn-lt"/>
              </a:rPr>
              <a:t>to </a:t>
            </a:r>
            <a:r>
              <a:rPr lang="en-GB" sz="1800" b="0" dirty="0">
                <a:latin typeface="+mn-lt"/>
                <a:hlinkClick r:id="rId2"/>
              </a:rPr>
              <a:t>www.btwholesale.com</a:t>
            </a:r>
            <a:r>
              <a:rPr lang="en-GB" sz="1800" b="0" dirty="0">
                <a:latin typeface="+mn-lt"/>
              </a:rPr>
              <a:t> </a:t>
            </a:r>
          </a:p>
          <a:p>
            <a:pPr marL="285750" indent="-285750">
              <a:buFont typeface="Arial" panose="020B0604020202020204" pitchFamily="34" charset="0"/>
              <a:buChar char="•"/>
            </a:pPr>
            <a:r>
              <a:rPr lang="en-GB" sz="1800" b="0" dirty="0">
                <a:latin typeface="+mn-lt"/>
              </a:rPr>
              <a:t>Enter your Username and Password</a:t>
            </a:r>
          </a:p>
          <a:p>
            <a:pPr marL="285750" indent="-285750">
              <a:buFont typeface="Arial" panose="020B0604020202020204" pitchFamily="34" charset="0"/>
              <a:buChar char="•"/>
            </a:pPr>
            <a:r>
              <a:rPr lang="en-GB" sz="1800" b="0" dirty="0">
                <a:latin typeface="+mn-lt"/>
              </a:rPr>
              <a:t>Click ‘Login’</a:t>
            </a:r>
          </a:p>
          <a:p>
            <a:endParaRPr lang="en-GB" sz="1800" b="0" dirty="0">
              <a:latin typeface="+mn-lt"/>
            </a:endParaRPr>
          </a:p>
          <a:p>
            <a:endParaRPr lang="en-US" sz="1729" dirty="0"/>
          </a:p>
          <a:p>
            <a:endParaRPr lang="en-US" sz="1729" dirty="0"/>
          </a:p>
        </p:txBody>
      </p:sp>
      <p:pic>
        <p:nvPicPr>
          <p:cNvPr id="4" name="Picture 3"/>
          <p:cNvPicPr>
            <a:picLocks noChangeAspect="1"/>
          </p:cNvPicPr>
          <p:nvPr/>
        </p:nvPicPr>
        <p:blipFill>
          <a:blip r:embed="rId3"/>
          <a:stretch>
            <a:fillRect/>
          </a:stretch>
        </p:blipFill>
        <p:spPr>
          <a:xfrm>
            <a:off x="5223544" y="1188021"/>
            <a:ext cx="6512456" cy="3960440"/>
          </a:xfrm>
          <a:prstGeom prst="rect">
            <a:avLst/>
          </a:prstGeom>
          <a:ln>
            <a:solidFill>
              <a:schemeClr val="tx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051613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 Searching for an asset</a:t>
            </a:r>
          </a:p>
        </p:txBody>
      </p:sp>
      <p:sp>
        <p:nvSpPr>
          <p:cNvPr id="3" name="Content Placeholder 2"/>
          <p:cNvSpPr>
            <a:spLocks noGrp="1"/>
          </p:cNvSpPr>
          <p:nvPr>
            <p:ph idx="1"/>
          </p:nvPr>
        </p:nvSpPr>
        <p:spPr>
          <a:xfrm>
            <a:off x="451646" y="1131516"/>
            <a:ext cx="5524150" cy="4953049"/>
          </a:xfrm>
        </p:spPr>
        <p:txBody>
          <a:bodyPr>
            <a:normAutofit/>
          </a:bodyPr>
          <a:lstStyle/>
          <a:p>
            <a:r>
              <a:rPr lang="en-GB" sz="1800" b="0" dirty="0">
                <a:latin typeface="+mn-lt"/>
              </a:rPr>
              <a:t>There’s a lot of different ways you can search for an asset in My BT Wholesale. The easiest way is by entering your asset reference in the search bar. </a:t>
            </a:r>
          </a:p>
          <a:p>
            <a:pPr marL="342900" indent="-342900">
              <a:buFont typeface="+mj-lt"/>
              <a:buAutoNum type="arabicPeriod"/>
            </a:pPr>
            <a:endParaRPr lang="en-GB" sz="1800" b="0" dirty="0">
              <a:latin typeface="+mn-lt"/>
            </a:endParaRPr>
          </a:p>
          <a:p>
            <a:pPr marL="342900" indent="-342900">
              <a:buFont typeface="+mj-lt"/>
              <a:buAutoNum type="arabicPeriod"/>
            </a:pPr>
            <a:r>
              <a:rPr lang="en-GB" sz="1800" b="0" dirty="0">
                <a:latin typeface="+mn-lt"/>
              </a:rPr>
              <a:t>Click on the reference number to see the asset ‘Quick View</a:t>
            </a:r>
            <a:r>
              <a:rPr lang="en-GB" sz="1800" b="0" dirty="0" smtClean="0">
                <a:latin typeface="+mn-lt"/>
              </a:rPr>
              <a:t>’</a:t>
            </a:r>
          </a:p>
          <a:p>
            <a:pPr marL="342900" indent="-342900">
              <a:buFont typeface="+mj-lt"/>
              <a:buAutoNum type="arabicPeriod"/>
            </a:pPr>
            <a:endParaRPr lang="en-GB" sz="1800" b="0" dirty="0">
              <a:latin typeface="+mn-lt"/>
            </a:endParaRPr>
          </a:p>
          <a:p>
            <a:pPr marL="342900" indent="-342900">
              <a:buFont typeface="+mj-lt"/>
              <a:buAutoNum type="arabicPeriod"/>
            </a:pPr>
            <a:r>
              <a:rPr lang="en-GB" sz="1800" b="0" dirty="0">
                <a:latin typeface="+mn-lt"/>
              </a:rPr>
              <a:t>You can also find the asset by using the filters on both the assets section of the Overview page and on the ‘My assets’ </a:t>
            </a:r>
            <a:r>
              <a:rPr lang="en-GB" sz="1800" b="0" dirty="0" smtClean="0">
                <a:latin typeface="+mn-lt"/>
              </a:rPr>
              <a:t>page</a:t>
            </a:r>
            <a:endParaRPr lang="en-GB" sz="1800" b="0" dirty="0">
              <a:latin typeface="+mn-lt"/>
            </a:endParaRPr>
          </a:p>
          <a:p>
            <a:endParaRPr lang="en-GB" sz="1800" b="0" dirty="0">
              <a:latin typeface="+mn-lt"/>
            </a:endParaRPr>
          </a:p>
          <a:p>
            <a:endParaRPr lang="en-US" sz="1729" dirty="0"/>
          </a:p>
          <a:p>
            <a:endParaRPr lang="en-US" sz="1729" dirty="0"/>
          </a:p>
        </p:txBody>
      </p:sp>
      <p:pic>
        <p:nvPicPr>
          <p:cNvPr id="26" name="Picture 25"/>
          <p:cNvPicPr>
            <a:picLocks noChangeAspect="1"/>
          </p:cNvPicPr>
          <p:nvPr/>
        </p:nvPicPr>
        <p:blipFill rotWithShape="1">
          <a:blip r:embed="rId2"/>
          <a:srcRect l="24129" t="24910" r="37340" b="62830"/>
          <a:stretch/>
        </p:blipFill>
        <p:spPr>
          <a:xfrm>
            <a:off x="7051962" y="1404045"/>
            <a:ext cx="4672992" cy="836368"/>
          </a:xfrm>
          <a:prstGeom prst="rect">
            <a:avLst/>
          </a:prstGeom>
          <a:ln>
            <a:solidFill>
              <a:schemeClr val="accent1"/>
            </a:solidFill>
          </a:ln>
        </p:spPr>
      </p:pic>
      <p:pic>
        <p:nvPicPr>
          <p:cNvPr id="27" name="Picture 26"/>
          <p:cNvPicPr>
            <a:picLocks noChangeAspect="1"/>
          </p:cNvPicPr>
          <p:nvPr/>
        </p:nvPicPr>
        <p:blipFill rotWithShape="1">
          <a:blip r:embed="rId3"/>
          <a:srcRect l="27464" t="3407" r="36065" b="26862"/>
          <a:stretch/>
        </p:blipFill>
        <p:spPr>
          <a:xfrm>
            <a:off x="7055916" y="2377009"/>
            <a:ext cx="2194286" cy="3025433"/>
          </a:xfrm>
          <a:prstGeom prst="rect">
            <a:avLst/>
          </a:prstGeom>
          <a:ln>
            <a:solidFill>
              <a:schemeClr val="tx1"/>
            </a:solidFill>
          </a:ln>
          <a:effectLst>
            <a:outerShdw blurRad="50800" dist="38100" dir="2700000" algn="tl" rotWithShape="0">
              <a:prstClr val="black">
                <a:alpha val="40000"/>
              </a:prstClr>
            </a:outerShdw>
          </a:effectLst>
        </p:spPr>
      </p:pic>
      <p:pic>
        <p:nvPicPr>
          <p:cNvPr id="28" name="Picture 27"/>
          <p:cNvPicPr>
            <a:picLocks noChangeAspect="1"/>
          </p:cNvPicPr>
          <p:nvPr/>
        </p:nvPicPr>
        <p:blipFill>
          <a:blip r:embed="rId4"/>
          <a:stretch>
            <a:fillRect/>
          </a:stretch>
        </p:blipFill>
        <p:spPr>
          <a:xfrm>
            <a:off x="9870331" y="2383042"/>
            <a:ext cx="1836468" cy="2652676"/>
          </a:xfrm>
          <a:prstGeom prst="rect">
            <a:avLst/>
          </a:prstGeom>
          <a:ln>
            <a:solidFill>
              <a:schemeClr val="accent1"/>
            </a:solidFill>
          </a:ln>
        </p:spPr>
      </p:pic>
      <p:sp>
        <p:nvSpPr>
          <p:cNvPr id="29" name="Oval 28"/>
          <p:cNvSpPr/>
          <p:nvPr/>
        </p:nvSpPr>
        <p:spPr>
          <a:xfrm>
            <a:off x="8496076" y="1836093"/>
            <a:ext cx="216024"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spc="-300" dirty="0"/>
              <a:t>1</a:t>
            </a:r>
          </a:p>
        </p:txBody>
      </p:sp>
      <p:sp>
        <p:nvSpPr>
          <p:cNvPr id="30" name="Oval 29"/>
          <p:cNvSpPr/>
          <p:nvPr/>
        </p:nvSpPr>
        <p:spPr>
          <a:xfrm>
            <a:off x="9720212" y="2484165"/>
            <a:ext cx="216024"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spc="-300" dirty="0" smtClean="0"/>
              <a:t>2</a:t>
            </a:r>
            <a:endParaRPr lang="en-GB" sz="1400" spc="-300" dirty="0"/>
          </a:p>
        </p:txBody>
      </p:sp>
      <p:sp>
        <p:nvSpPr>
          <p:cNvPr id="31" name="Rectangle 3"/>
          <p:cNvSpPr/>
          <p:nvPr/>
        </p:nvSpPr>
        <p:spPr>
          <a:xfrm>
            <a:off x="8712100" y="1908101"/>
            <a:ext cx="1659671" cy="216024"/>
          </a:xfrm>
          <a:prstGeom prst="rect">
            <a:avLst/>
          </a:prstGeom>
          <a:ln w="28575">
            <a:solidFill>
              <a:srgbClr val="FF0000"/>
            </a:solidFill>
          </a:ln>
        </p:spPr>
        <p:txBody>
          <a:bodyPr lIns="45719" rIns="45719" anchor="ctr"/>
          <a:lstStyle/>
          <a:p>
            <a:pPr algn="ctr">
              <a:defRPr>
                <a:solidFill>
                  <a:srgbClr val="FFFFFF"/>
                </a:solidFill>
              </a:defRPr>
            </a:pPr>
            <a:endParaRPr/>
          </a:p>
        </p:txBody>
      </p:sp>
      <p:sp>
        <p:nvSpPr>
          <p:cNvPr id="32" name="Rectangle 8"/>
          <p:cNvSpPr/>
          <p:nvPr/>
        </p:nvSpPr>
        <p:spPr>
          <a:xfrm>
            <a:off x="10440292" y="1899747"/>
            <a:ext cx="835699" cy="224377"/>
          </a:xfrm>
          <a:prstGeom prst="rect">
            <a:avLst/>
          </a:prstGeom>
          <a:ln w="28575">
            <a:solidFill>
              <a:srgbClr val="FF0000"/>
            </a:solidFill>
          </a:ln>
        </p:spPr>
        <p:txBody>
          <a:bodyPr lIns="45719" rIns="45719" anchor="ctr"/>
          <a:lstStyle/>
          <a:p>
            <a:pPr algn="ctr">
              <a:defRPr>
                <a:solidFill>
                  <a:srgbClr val="FFFFFF"/>
                </a:solidFill>
              </a:defRPr>
            </a:pPr>
            <a:endParaRPr/>
          </a:p>
        </p:txBody>
      </p:sp>
    </p:spTree>
    <p:extLst>
      <p:ext uri="{BB962C8B-B14F-4D97-AF65-F5344CB8AC3E}">
        <p14:creationId xmlns:p14="http://schemas.microsoft.com/office/powerpoint/2010/main" val="355961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BT_ppt_widescreen_mountain(calibri)">
  <a:themeElements>
    <a:clrScheme name="Red&amp;White - BT">
      <a:dk1>
        <a:sysClr val="windowText" lastClr="000000"/>
      </a:dk1>
      <a:lt1>
        <a:sysClr val="window" lastClr="FFFFFF"/>
      </a:lt1>
      <a:dk2>
        <a:srgbClr val="333333"/>
      </a:dk2>
      <a:lt2>
        <a:srgbClr val="666666"/>
      </a:lt2>
      <a:accent1>
        <a:srgbClr val="6400AA"/>
      </a:accent1>
      <a:accent2>
        <a:srgbClr val="E60050"/>
      </a:accent2>
      <a:accent3>
        <a:srgbClr val="00A0D6"/>
      </a:accent3>
      <a:accent4>
        <a:srgbClr val="7F7F7F"/>
      </a:accent4>
      <a:accent5>
        <a:srgbClr val="CCCCCF"/>
      </a:accent5>
      <a:accent6>
        <a:srgbClr val="E5E5E5"/>
      </a:accent6>
      <a:hlink>
        <a:srgbClr val="6400AA"/>
      </a:hlink>
      <a:folHlink>
        <a:srgbClr val="E60050"/>
      </a:folHlink>
    </a:clrScheme>
    <a:fontScheme name="Custom 8">
      <a:majorFont>
        <a:latin typeface="BT Font"/>
        <a:ea typeface=""/>
        <a:cs typeface=""/>
      </a:majorFont>
      <a:minorFont>
        <a:latin typeface="BT Font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3175">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defRPr sz="1500" dirty="0" err="1" smtClean="0"/>
        </a:defPPr>
      </a:lstStyle>
    </a:txDef>
  </a:objectDefaults>
  <a:extraClrSchemeLst/>
  <a:extLst>
    <a:ext uri="{05A4C25C-085E-4340-85A3-A5531E510DB2}">
      <thm15:themeFamily xmlns:thm15="http://schemas.microsoft.com/office/thememl/2012/main" name="Wholesale_ppt_widescreen_girl(calibri) v2.potx" id="{C448B05E-C8BD-4391-B322-DA6525E2FEDA}" vid="{C47FAC62-395D-43EB-85D0-381E720C183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item1.xml><?xml version="1.0" encoding="utf-8"?>
<?mso-contentType ?>
<SharedContentType xmlns="Microsoft.SharePoint.Taxonomy.ContentTypeSync" SourceId="242584ab-b7b4-45ad-9c64-f936d5cb8ab7" ContentTypeId="0x0101005EEE68971716474CABDF87371185FDEC00EC6EA5ED20A94112869E9D0DC08914F4" PreviousValue="false"/>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4.xml><?xml version="1.0" encoding="utf-8"?>
<p:properties xmlns:p="http://schemas.microsoft.com/office/2006/metadata/properties" xmlns:xsi="http://www.w3.org/2001/XMLSchema-instance" xmlns:pc="http://schemas.microsoft.com/office/infopath/2007/PartnerControls">
  <documentManagement>
    <BT_x0020_Document_x0020_Owner xmlns="e0e35bac-e255-4a69-af54-5f01336af94f">
      <UserInfo>
        <DisplayName/>
        <AccountId xsi:nil="true"/>
        <AccountType/>
      </UserInfo>
    </BT_x0020_Document_x0020_Owner>
    <BT_x0020_Data_x0020_Classification xmlns="e0e35bac-e255-4a69-af54-5f01336af94f">In Confidence</BT_x0020_Data_x0020_Classification>
    <TaxCatchAll xmlns="e0e35bac-e255-4a69-af54-5f01336af94f"/>
    <_dlc_DocId xmlns="e0e35bac-e255-4a69-af54-5f01336af94f">FXKM3USVKQV5-12-230632</_dlc_DocId>
    <_dlc_DocIdUrl xmlns="e0e35bac-e255-4a69-af54-5f01336af94f">
      <Url>https://office.bt.com/sites/btwholesaleproducts/_layouts/DocIdRedir.aspx?ID=FXKM3USVKQV5-12-230632</Url>
      <Description>FXKM3USVKQV5-12-230632</Description>
    </_dlc_DocIdUrl>
  </documentManagement>
</p:properties>
</file>

<file path=customXml/item5.xml><?xml version="1.0" encoding="utf-8"?>
<ct:contentTypeSchema xmlns:ct="http://schemas.microsoft.com/office/2006/metadata/contentType" xmlns:ma="http://schemas.microsoft.com/office/2006/metadata/properties/metaAttributes" ct:_="" ma:_="" ma:contentTypeName="BT Default Item" ma:contentTypeID="0x0101005EEE68971716474CABDF87371185FDEC00EC6EA5ED20A94112869E9D0DC08914F4005E8A76A01F25DB4EB6EB3FF151FFD8F0" ma:contentTypeVersion="13" ma:contentTypeDescription="Default item with a two year maximum retention period." ma:contentTypeScope="" ma:versionID="4475c44da445dcca9c7895d2a84c9777">
  <xsd:schema xmlns:xsd="http://www.w3.org/2001/XMLSchema" xmlns:xs="http://www.w3.org/2001/XMLSchema" xmlns:p="http://schemas.microsoft.com/office/2006/metadata/properties" xmlns:ns2="e0e35bac-e255-4a69-af54-5f01336af94f" targetNamespace="http://schemas.microsoft.com/office/2006/metadata/properties" ma:root="true" ma:fieldsID="9dd834e87a42e4a98bcf1dd3b7c2d548" ns2:_="">
    <xsd:import namespace="e0e35bac-e255-4a69-af54-5f01336af94f"/>
    <xsd:element name="properties">
      <xsd:complexType>
        <xsd:sequence>
          <xsd:element name="documentManagement">
            <xsd:complexType>
              <xsd:all>
                <xsd:element ref="ns2:_dlc_DocId" minOccurs="0"/>
                <xsd:element ref="ns2:_dlc_DocIdUrl" minOccurs="0"/>
                <xsd:element ref="ns2:_dlc_DocIdPersistId" minOccurs="0"/>
                <xsd:element ref="ns2:TaxCatchAll" minOccurs="0"/>
                <xsd:element ref="ns2:TaxCatchAllLabel" minOccurs="0"/>
                <xsd:element ref="ns2:BT_x0020_Document_x0020_Owner" minOccurs="0"/>
                <xsd:element ref="ns2:BT_x0020_Data_x0020_Classifi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0e35bac-e255-4a69-af54-5f01336af94f"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TaxCatchAll" ma:index="11" nillable="true" ma:displayName="Taxonomy Catch All Column" ma:hidden="true" ma:list="{4d0e5215-e656-4dd4-beff-4d8e21d1b6bd}" ma:internalName="TaxCatchAll" ma:showField="CatchAllData" ma:web="dd3ee304-2d96-4fb2-b816-551c3f53733e">
      <xsd:complexType>
        <xsd:complexContent>
          <xsd:extension base="dms:MultiChoiceLookup">
            <xsd:sequence>
              <xsd:element name="Value" type="dms:Lookup" maxOccurs="unbounded" minOccurs="0" nillable="true"/>
            </xsd:sequence>
          </xsd:extension>
        </xsd:complexContent>
      </xsd:complexType>
    </xsd:element>
    <xsd:element name="TaxCatchAllLabel" ma:index="12" nillable="true" ma:displayName="Taxonomy Catch All Column1" ma:hidden="true" ma:list="{4d0e5215-e656-4dd4-beff-4d8e21d1b6bd}" ma:internalName="TaxCatchAllLabel" ma:readOnly="true" ma:showField="CatchAllDataLabel" ma:web="dd3ee304-2d96-4fb2-b816-551c3f53733e">
      <xsd:complexType>
        <xsd:complexContent>
          <xsd:extension base="dms:MultiChoiceLookup">
            <xsd:sequence>
              <xsd:element name="Value" type="dms:Lookup" maxOccurs="unbounded" minOccurs="0" nillable="true"/>
            </xsd:sequence>
          </xsd:extension>
        </xsd:complexContent>
      </xsd:complexType>
    </xsd:element>
    <xsd:element name="BT_x0020_Document_x0020_Owner" ma:index="13" nillable="true" ma:displayName="BT Content Owner" ma:list="UserInfo" ma:SharePointGroup="0" ma:internalName="BT_x0020_Document_x0020_Owner" ma:readOnly="fals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BT_x0020_Data_x0020_Classification" ma:index="14" nillable="true" ma:displayName="BT Data Classification" ma:default="In Confidence" ma:description="To understand more about BT Data Classifications: https://office.bt.com/sites/BTFixIt/Lists/How%20To%20Articles/DispForm_Cust.aspx?ID=1937&#10;&#10;Please note that data classified as IN STRICTEST CONFIDENCE must be encrypted before it is uploaded to office.bt.com.&#10;&#10;To understand how to easily encrypt IN STRICTEST CONFIDENCE information: https://office.bt.com/sites/BTFixIt/SitePages/view.aspx?article=11561" ma:format="Dropdown" ma:internalName="BT_x0020_Data_x0020_Classification">
      <xsd:simpleType>
        <xsd:restriction base="dms:Choice">
          <xsd:enumeration value="Public"/>
          <xsd:enumeration value="BT Internal"/>
          <xsd:enumeration value="In Confidence"/>
          <xsd:enumeration value="In Strictest Confidence"/>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6.xml><?xml version="1.0" encoding="utf-8"?>
<?mso-contentType ?>
<customXsn xmlns="http://schemas.microsoft.com/office/2006/metadata/customXsn">
  <xsnLocation/>
  <cached>True</cached>
  <openByDefault>False</openByDefault>
  <xsnScope/>
</customXsn>
</file>

<file path=customXml/itemProps1.xml><?xml version="1.0" encoding="utf-8"?>
<ds:datastoreItem xmlns:ds="http://schemas.openxmlformats.org/officeDocument/2006/customXml" ds:itemID="{43ACBE0C-AC66-4F21-BFFF-89A65B8EAD7C}">
  <ds:schemaRefs>
    <ds:schemaRef ds:uri="Microsoft.SharePoint.Taxonomy.ContentTypeSync"/>
  </ds:schemaRefs>
</ds:datastoreItem>
</file>

<file path=customXml/itemProps2.xml><?xml version="1.0" encoding="utf-8"?>
<ds:datastoreItem xmlns:ds="http://schemas.openxmlformats.org/officeDocument/2006/customXml" ds:itemID="{7B4431B2-E971-4C23-B02E-4D956B95CA4F}">
  <ds:schemaRefs>
    <ds:schemaRef ds:uri="http://schemas.microsoft.com/sharepoint/v3/contenttype/forms"/>
  </ds:schemaRefs>
</ds:datastoreItem>
</file>

<file path=customXml/itemProps3.xml><?xml version="1.0" encoding="utf-8"?>
<ds:datastoreItem xmlns:ds="http://schemas.openxmlformats.org/officeDocument/2006/customXml" ds:itemID="{BE3999AA-2557-4079-83BB-C691CC0F3A32}">
  <ds:schemaRefs>
    <ds:schemaRef ds:uri="http://schemas.microsoft.com/sharepoint/events"/>
  </ds:schemaRefs>
</ds:datastoreItem>
</file>

<file path=customXml/itemProps4.xml><?xml version="1.0" encoding="utf-8"?>
<ds:datastoreItem xmlns:ds="http://schemas.openxmlformats.org/officeDocument/2006/customXml" ds:itemID="{BDB5D5CC-B2CB-4505-BB9F-C0188E3D8F4D}">
  <ds:schemaRefs>
    <ds:schemaRef ds:uri="http://purl.org/dc/terms/"/>
    <ds:schemaRef ds:uri="e0e35bac-e255-4a69-af54-5f01336af94f"/>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schemas.openxmlformats.org/package/2006/metadata/core-properties"/>
    <ds:schemaRef ds:uri="http://www.w3.org/XML/1998/namespace"/>
    <ds:schemaRef ds:uri="http://purl.org/dc/dcmitype/"/>
  </ds:schemaRefs>
</ds:datastoreItem>
</file>

<file path=customXml/itemProps5.xml><?xml version="1.0" encoding="utf-8"?>
<ds:datastoreItem xmlns:ds="http://schemas.openxmlformats.org/officeDocument/2006/customXml" ds:itemID="{FC421E11-9BEB-4B47-8315-89B3AD9B97C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0e35bac-e255-4a69-af54-5f01336af94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6.xml><?xml version="1.0" encoding="utf-8"?>
<ds:datastoreItem xmlns:ds="http://schemas.openxmlformats.org/officeDocument/2006/customXml" ds:itemID="{61284BFA-8ECE-4D4D-BC5F-8783ED16A78E}">
  <ds:schemaRefs>
    <ds:schemaRef ds:uri="http://schemas.microsoft.com/office/2006/metadata/customXsn"/>
  </ds:schemaRefs>
</ds:datastoreItem>
</file>

<file path=docProps/app.xml><?xml version="1.0" encoding="utf-8"?>
<Properties xmlns="http://schemas.openxmlformats.org/officeDocument/2006/extended-properties" xmlns:vt="http://schemas.openxmlformats.org/officeDocument/2006/docPropsVTypes">
  <Template/>
  <TotalTime>10348</TotalTime>
  <Words>1063</Words>
  <Application>Microsoft Office PowerPoint</Application>
  <PresentationFormat>Custom</PresentationFormat>
  <Paragraphs>168</Paragraphs>
  <Slides>19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Arial</vt:lpstr>
      <vt:lpstr>BT Font</vt:lpstr>
      <vt:lpstr>BT Font Light</vt:lpstr>
      <vt:lpstr>Calibri</vt:lpstr>
      <vt:lpstr>Calibri Light</vt:lpstr>
      <vt:lpstr>BT_ppt_widescreen_mountain(calibri)</vt:lpstr>
      <vt:lpstr>Business Zone Ethernet Cease Order Journey – User Guide</vt:lpstr>
      <vt:lpstr>Contents</vt:lpstr>
      <vt:lpstr>Version Control</vt:lpstr>
      <vt:lpstr>Introduction</vt:lpstr>
      <vt:lpstr>Which products is Cease asset available for? </vt:lpstr>
      <vt:lpstr>The process</vt:lpstr>
      <vt:lpstr>Before you start</vt:lpstr>
      <vt:lpstr>1. Logging in</vt:lpstr>
      <vt:lpstr>2. Searching for an asset</vt:lpstr>
      <vt:lpstr>3. Start the Cease asset journey</vt:lpstr>
      <vt:lpstr>4. Checking if you can cease the asset</vt:lpstr>
      <vt:lpstr>5. Configuring your order</vt:lpstr>
      <vt:lpstr>6. Validate your network</vt:lpstr>
      <vt:lpstr>7. Check contacts</vt:lpstr>
      <vt:lpstr>8. Billing</vt:lpstr>
      <vt:lpstr>9. Confirmation</vt:lpstr>
      <vt:lpstr>10. Order submitted</vt:lpstr>
      <vt:lpstr>Important: Discarding changes</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Business Zone Ethernet Cancel Order Journey – User Guide</dc:title>
  <dc:creator>James Winkley</dc:creator>
  <cp:lastModifiedBy>Sheady,N,Nathan,KGM2 R</cp:lastModifiedBy>
  <cp:revision>183</cp:revision>
  <dcterms:created xsi:type="dcterms:W3CDTF">2017-11-04T08:36:27Z</dcterms:created>
  <dcterms:modified xsi:type="dcterms:W3CDTF">2018-05-30T14:55:07Z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0x0101005EEE68971716474CABDF87371185FDEC00EC6EA5ED20A94112869E9D0DC08914F4005E8A76A01F25DB4EB6EB3FF151FFD8F0</vt:lpwstr>
  </property>
  <property fmtid="{D5CDD505-2E9C-101B-9397-08002B2CF9AE}" pid="3" name="_dlc_DocIdItemGuid">
    <vt:lpwstr>033a8db9-f5e7-42bc-8418-a9c58e8dca5c</vt:lpwstr>
  </property>
</Properties>
</file>