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16"/>
  </p:notesMasterIdLst>
  <p:sldIdLst>
    <p:sldId id="292" r:id="rId8"/>
    <p:sldId id="294" r:id="rId9"/>
    <p:sldId id="295" r:id="rId10"/>
    <p:sldId id="316" r:id="rId11"/>
    <p:sldId id="317" r:id="rId12"/>
    <p:sldId id="319" r:id="rId13"/>
    <p:sldId id="320" r:id="rId14"/>
    <p:sldId id="257" r:id="rId15"/>
  </p:sldIdLst>
  <p:sldSz cx="12239625" cy="68405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5" userDrawn="1">
          <p15:clr>
            <a:srgbClr val="A4A3A4"/>
          </p15:clr>
        </p15:guide>
        <p15:guide id="2" pos="3855">
          <p15:clr>
            <a:srgbClr val="A4A3A4"/>
          </p15:clr>
        </p15:guide>
        <p15:guide id="3" pos="4036" userDrawn="1">
          <p15:clr>
            <a:srgbClr val="A4A3A4"/>
          </p15:clr>
        </p15:guide>
        <p15:guide id="4" pos="7410" userDrawn="1">
          <p15:clr>
            <a:srgbClr val="A4A3A4"/>
          </p15:clr>
        </p15:guide>
        <p15:guide id="5" pos="5624" userDrawn="1">
          <p15:clr>
            <a:srgbClr val="A4A3A4"/>
          </p15:clr>
        </p15:guide>
        <p15:guide id="6" pos="3401" userDrawn="1">
          <p15:clr>
            <a:srgbClr val="A4A3A4"/>
          </p15:clr>
        </p15:guide>
        <p15:guide id="7" pos="4490" userDrawn="1">
          <p15:clr>
            <a:srgbClr val="A4A3A4"/>
          </p15:clr>
        </p15:guide>
        <p15:guide id="8" orient="horz" pos="3756" userDrawn="1">
          <p15:clr>
            <a:srgbClr val="A4A3A4"/>
          </p15:clr>
        </p15:guide>
        <p15:guide id="9" orient="horz" pos="21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32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61" autoAdjust="0"/>
  </p:normalViewPr>
  <p:slideViewPr>
    <p:cSldViewPr showGuides="1">
      <p:cViewPr varScale="1">
        <p:scale>
          <a:sx n="113" d="100"/>
          <a:sy n="113" d="100"/>
        </p:scale>
        <p:origin x="414" y="102"/>
      </p:cViewPr>
      <p:guideLst>
        <p:guide orient="horz" pos="3645"/>
        <p:guide pos="3855"/>
        <p:guide pos="4036"/>
        <p:guide pos="7410"/>
        <p:guide pos="5624"/>
        <p:guide pos="3401"/>
        <p:guide pos="4490"/>
        <p:guide orient="horz" pos="3756"/>
        <p:guide orient="horz" pos="210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32"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66EBB-0E58-47B2-8EA8-A694003FD0F2}" type="datetimeFigureOut">
              <a:rPr lang="en-GB" smtClean="0"/>
              <a:t>26/04/2018</a:t>
            </a:fld>
            <a:endParaRPr lang="en-GB"/>
          </a:p>
        </p:txBody>
      </p:sp>
      <p:sp>
        <p:nvSpPr>
          <p:cNvPr id="4" name="Slide Image Placeholder 3"/>
          <p:cNvSpPr>
            <a:spLocks noGrp="1" noRot="1" noChangeAspect="1"/>
          </p:cNvSpPr>
          <p:nvPr>
            <p:ph type="sldImg" idx="2"/>
          </p:nvPr>
        </p:nvSpPr>
        <p:spPr>
          <a:xfrm>
            <a:off x="668338" y="1143000"/>
            <a:ext cx="55213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C50299-5D49-4341-93C4-E56654763289}" type="slidenum">
              <a:rPr lang="en-GB" smtClean="0"/>
              <a:t>‹#›</a:t>
            </a:fld>
            <a:endParaRPr lang="en-GB"/>
          </a:p>
        </p:txBody>
      </p:sp>
    </p:spTree>
    <p:extLst>
      <p:ext uri="{BB962C8B-B14F-4D97-AF65-F5344CB8AC3E}">
        <p14:creationId xmlns:p14="http://schemas.microsoft.com/office/powerpoint/2010/main" val="889434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logo only (purple)">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215AC38-A552-453A-970A-305AEB5AEF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38400" y="3168000"/>
            <a:ext cx="4320000" cy="497266"/>
          </a:xfrm>
          <a:prstGeom prst="rect">
            <a:avLst/>
          </a:prstGeom>
        </p:spPr>
      </p:pic>
    </p:spTree>
    <p:extLst>
      <p:ext uri="{BB962C8B-B14F-4D97-AF65-F5344CB8AC3E}">
        <p14:creationId xmlns:p14="http://schemas.microsoft.com/office/powerpoint/2010/main" val="369572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185571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vider image (small tex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1486613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tatemen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1125592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tatemen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720174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tatemen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293556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tatemen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2015634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Intro Slide">
    <p:spTree>
      <p:nvGrpSpPr>
        <p:cNvPr id="1" name=""/>
        <p:cNvGrpSpPr/>
        <p:nvPr/>
      </p:nvGrpSpPr>
      <p:grpSpPr>
        <a:xfrm>
          <a:off x="0" y="0"/>
          <a:ext cx="0" cy="0"/>
          <a:chOff x="0" y="0"/>
          <a:chExt cx="0" cy="0"/>
        </a:xfrm>
      </p:grpSpPr>
      <p:sp>
        <p:nvSpPr>
          <p:cNvPr id="2" name="Title 1"/>
          <p:cNvSpPr>
            <a:spLocks noGrp="1"/>
          </p:cNvSpPr>
          <p:nvPr>
            <p:ph type="title"/>
          </p:nvPr>
        </p:nvSpPr>
        <p:spPr>
          <a:xfrm>
            <a:off x="504000" y="1800000"/>
            <a:ext cx="7632000" cy="972000"/>
          </a:xfrm>
        </p:spPr>
        <p:txBody>
          <a:bodyPr/>
          <a:lstStyle>
            <a:lvl1pPr>
              <a:defRPr sz="4400" b="0" i="0" baseline="0">
                <a:latin typeface="+mn-lt"/>
              </a:defRPr>
            </a:lvl1pPr>
          </a:lstStyle>
          <a:p>
            <a:r>
              <a:rPr lang="en-US"/>
              <a:t>Click to edit Master title style</a:t>
            </a:r>
            <a:endParaRPr lang="en-GB" dirty="0"/>
          </a:p>
        </p:txBody>
      </p:sp>
      <p:sp>
        <p:nvSpPr>
          <p:cNvPr id="3" name="Content Placeholder 2"/>
          <p:cNvSpPr>
            <a:spLocks noGrp="1"/>
          </p:cNvSpPr>
          <p:nvPr>
            <p:ph idx="1"/>
          </p:nvPr>
        </p:nvSpPr>
        <p:spPr>
          <a:xfrm>
            <a:off x="504000" y="2772000"/>
            <a:ext cx="7596000" cy="3168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plc 2017</a:t>
            </a:r>
          </a:p>
        </p:txBody>
      </p:sp>
      <p:pic>
        <p:nvPicPr>
          <p:cNvPr id="10" name="Picture 9">
            <a:extLst>
              <a:ext uri="{FF2B5EF4-FFF2-40B4-BE49-F238E27FC236}">
                <a16:creationId xmlns:a16="http://schemas.microsoft.com/office/drawing/2014/main" xmlns="" id="{81077EE9-0CA2-4010-86CA-E4826DA382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028959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Large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1800" b="0" i="0" baseline="0">
                <a:latin typeface="+mn-lt"/>
              </a:defRPr>
            </a:lvl1pPr>
            <a:lvl2pPr marL="180000" indent="-180000">
              <a:spcAft>
                <a:spcPts val="0"/>
              </a:spcAft>
              <a:buFont typeface="Calibri Light" panose="020F0302020204030204" pitchFamily="34" charset="0"/>
              <a:buChar char="–"/>
              <a:defRPr sz="1800" baseline="0"/>
            </a:lvl2pPr>
            <a:lvl3pPr marL="180000" indent="-180000">
              <a:buFont typeface="Calibri Light" panose="020F0302020204030204" pitchFamily="34" charset="0"/>
              <a:buChar char="&gt;"/>
              <a:defRPr sz="1800" baseline="0"/>
            </a:lvl3pPr>
            <a:lvl4pPr marL="360000" indent="-180000">
              <a:buFont typeface="Calibri Light" panose="020F0302020204030204" pitchFamily="34" charset="0"/>
              <a:buChar char="–"/>
              <a:defRPr sz="1800" baseline="0"/>
            </a:lvl4pPr>
            <a:lvl5pPr marL="540000" indent="-180000">
              <a:buFont typeface="Calibri Light" panose="020F0302020204030204" pitchFamily="34" charset="0"/>
              <a:buChar char="&gt;"/>
              <a:defRPr sz="1800" baseline="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62128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rge Text + 1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7127999" y="1512000"/>
            <a:ext cx="4572000" cy="446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741529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Text + 2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10" name="Content Placeholder 8"/>
          <p:cNvSpPr>
            <a:spLocks noGrp="1"/>
          </p:cNvSpPr>
          <p:nvPr>
            <p:ph sz="quarter" idx="13"/>
          </p:nvPr>
        </p:nvSpPr>
        <p:spPr>
          <a:xfrm>
            <a:off x="7127999" y="1512000"/>
            <a:ext cx="4572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Content Placeholder 8"/>
          <p:cNvSpPr>
            <a:spLocks noGrp="1"/>
          </p:cNvSpPr>
          <p:nvPr>
            <p:ph sz="quarter" idx="14"/>
          </p:nvPr>
        </p:nvSpPr>
        <p:spPr>
          <a:xfrm>
            <a:off x="7127999" y="3816000"/>
            <a:ext cx="4572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3073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1800000"/>
            <a:ext cx="8640000" cy="1260000"/>
          </a:xfrm>
        </p:spPr>
        <p:txBody>
          <a:bodyPr/>
          <a:lstStyle>
            <a:lvl1pPr algn="l">
              <a:lnSpc>
                <a:spcPct val="85000"/>
              </a:lnSpc>
              <a:defRPr sz="4400" b="0" i="0">
                <a:solidFill>
                  <a:schemeClr val="bg1"/>
                </a:solidFill>
                <a:latin typeface="+mn-lt"/>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481875" y="3204245"/>
            <a:ext cx="8640000" cy="718167"/>
          </a:xfrm>
        </p:spPr>
        <p:txBody>
          <a:bodyPr/>
          <a:lstStyle>
            <a:lvl1pPr marL="0" indent="0" algn="l">
              <a:lnSpc>
                <a:spcPct val="100000"/>
              </a:lnSpc>
              <a:buNone/>
              <a:defRPr sz="2400" b="0" i="0">
                <a:solidFill>
                  <a:schemeClr val="bg1"/>
                </a:solidFill>
                <a:latin typeface="+mn-lt"/>
              </a:defRPr>
            </a:lvl1pPr>
            <a:lvl2pPr marL="456057" indent="0" algn="ctr">
              <a:buNone/>
              <a:defRPr>
                <a:solidFill>
                  <a:schemeClr val="tx1">
                    <a:tint val="75000"/>
                  </a:schemeClr>
                </a:solidFill>
              </a:defRPr>
            </a:lvl2pPr>
            <a:lvl3pPr marL="912114" indent="0" algn="ctr">
              <a:buNone/>
              <a:defRPr>
                <a:solidFill>
                  <a:schemeClr val="tx1">
                    <a:tint val="75000"/>
                  </a:schemeClr>
                </a:solidFill>
              </a:defRPr>
            </a:lvl3pPr>
            <a:lvl4pPr marL="1368171" indent="0" algn="ctr">
              <a:buNone/>
              <a:defRPr>
                <a:solidFill>
                  <a:schemeClr val="tx1">
                    <a:tint val="75000"/>
                  </a:schemeClr>
                </a:solidFill>
              </a:defRPr>
            </a:lvl4pPr>
            <a:lvl5pPr marL="1824228" indent="0" algn="ctr">
              <a:buNone/>
              <a:defRPr>
                <a:solidFill>
                  <a:schemeClr val="tx1">
                    <a:tint val="75000"/>
                  </a:schemeClr>
                </a:solidFill>
              </a:defRPr>
            </a:lvl5pPr>
            <a:lvl6pPr marL="2280285" indent="0" algn="ctr">
              <a:buNone/>
              <a:defRPr>
                <a:solidFill>
                  <a:schemeClr val="tx1">
                    <a:tint val="75000"/>
                  </a:schemeClr>
                </a:solidFill>
              </a:defRPr>
            </a:lvl6pPr>
            <a:lvl7pPr marL="2736342" indent="0" algn="ctr">
              <a:buNone/>
              <a:defRPr>
                <a:solidFill>
                  <a:schemeClr val="tx1">
                    <a:tint val="75000"/>
                  </a:schemeClr>
                </a:solidFill>
              </a:defRPr>
            </a:lvl7pPr>
            <a:lvl8pPr marL="3192399" indent="0" algn="ctr">
              <a:buNone/>
              <a:defRPr>
                <a:solidFill>
                  <a:schemeClr val="tx1">
                    <a:tint val="75000"/>
                  </a:schemeClr>
                </a:solidFill>
              </a:defRPr>
            </a:lvl8pPr>
            <a:lvl9pPr marL="3648456" indent="0" algn="ctr">
              <a:buNone/>
              <a:defRPr>
                <a:solidFill>
                  <a:schemeClr val="tx1">
                    <a:tint val="75000"/>
                  </a:schemeClr>
                </a:solidFill>
              </a:defRPr>
            </a:lvl9pPr>
          </a:lstStyle>
          <a:p>
            <a:r>
              <a:rPr lang="en-US" dirty="0"/>
              <a:t>Click to edit Master date style</a:t>
            </a:r>
            <a:endParaRPr lang="en-GB" dirty="0"/>
          </a:p>
        </p:txBody>
      </p:sp>
      <p:sp>
        <p:nvSpPr>
          <p:cNvPr id="6" name="Slide Number Placeholder 5"/>
          <p:cNvSpPr>
            <a:spLocks noGrp="1"/>
          </p:cNvSpPr>
          <p:nvPr>
            <p:ph type="sldNum" sz="quarter" idx="12"/>
          </p:nvPr>
        </p:nvSpPr>
        <p:spPr/>
        <p:txBody>
          <a:bodyPr/>
          <a:lstStyle>
            <a:lvl1pPr>
              <a:defRPr sz="1000">
                <a:solidFill>
                  <a:schemeClr val="bg1"/>
                </a:solidFill>
              </a:defRPr>
            </a:lvl1pPr>
          </a:lstStyle>
          <a:p>
            <a:fld id="{0B868178-02AE-42FC-958D-6B8F13B60175}" type="slidenum">
              <a:rPr lang="en-GB" smtClean="0"/>
              <a:pPr/>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bg1"/>
                </a:solidFill>
              </a:rPr>
              <a:t>British Telecommunications plc 2017</a:t>
            </a:r>
          </a:p>
        </p:txBody>
      </p:sp>
      <p:pic>
        <p:nvPicPr>
          <p:cNvPr id="7" name="Picture 6">
            <a:extLst>
              <a:ext uri="{FF2B5EF4-FFF2-40B4-BE49-F238E27FC236}">
                <a16:creationId xmlns:a16="http://schemas.microsoft.com/office/drawing/2014/main" xmlns="" id="{51F26D7D-D64F-45AB-ADBC-55B77431667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005" y="711561"/>
            <a:ext cx="2160000" cy="248633"/>
          </a:xfrm>
          <a:prstGeom prst="rect">
            <a:avLst/>
          </a:prstGeom>
        </p:spPr>
      </p:pic>
    </p:spTree>
    <p:extLst>
      <p:ext uri="{BB962C8B-B14F-4D97-AF65-F5344CB8AC3E}">
        <p14:creationId xmlns:p14="http://schemas.microsoft.com/office/powerpoint/2010/main" val="309530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898384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5544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2000" y="1512000"/>
            <a:ext cx="5544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1772135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6468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94800" y="1512000"/>
            <a:ext cx="36468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8085600" y="1512000"/>
            <a:ext cx="3646800" cy="446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73933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 2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4752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Content Placeholder 8"/>
          <p:cNvSpPr>
            <a:spLocks noGrp="1"/>
          </p:cNvSpPr>
          <p:nvPr>
            <p:ph sz="quarter" idx="14"/>
          </p:nvPr>
        </p:nvSpPr>
        <p:spPr>
          <a:xfrm>
            <a:off x="8280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249825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12" name="Content Placeholder 8"/>
          <p:cNvSpPr>
            <a:spLocks noGrp="1"/>
          </p:cNvSpPr>
          <p:nvPr>
            <p:ph sz="quarter" idx="13"/>
          </p:nvPr>
        </p:nvSpPr>
        <p:spPr>
          <a:xfrm>
            <a:off x="4752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Content Placeholder 8"/>
          <p:cNvSpPr>
            <a:spLocks noGrp="1"/>
          </p:cNvSpPr>
          <p:nvPr>
            <p:ph sz="quarter" idx="15"/>
          </p:nvPr>
        </p:nvSpPr>
        <p:spPr>
          <a:xfrm>
            <a:off x="4752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6"/>
          </p:nvPr>
        </p:nvSpPr>
        <p:spPr>
          <a:xfrm>
            <a:off x="8280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5596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 4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13" name="Content Placeholder 8"/>
          <p:cNvSpPr>
            <a:spLocks noGrp="1"/>
          </p:cNvSpPr>
          <p:nvPr>
            <p:ph sz="quarter" idx="13"/>
          </p:nvPr>
        </p:nvSpPr>
        <p:spPr>
          <a:xfrm>
            <a:off x="4752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Content Placeholder 8"/>
          <p:cNvSpPr>
            <a:spLocks noGrp="1"/>
          </p:cNvSpPr>
          <p:nvPr>
            <p:ph sz="quarter" idx="17"/>
          </p:nvPr>
        </p:nvSpPr>
        <p:spPr>
          <a:xfrm>
            <a:off x="4752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8"/>
          </p:nvPr>
        </p:nvSpPr>
        <p:spPr>
          <a:xfrm>
            <a:off x="8280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ontent Placeholder 8"/>
          <p:cNvSpPr>
            <a:spLocks noGrp="1"/>
          </p:cNvSpPr>
          <p:nvPr>
            <p:ph sz="quarter" idx="19"/>
          </p:nvPr>
        </p:nvSpPr>
        <p:spPr>
          <a:xfrm>
            <a:off x="8280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7342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Columns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646800" cy="8856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94800" y="1512000"/>
            <a:ext cx="3646800" cy="8856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8085600" y="1512000"/>
            <a:ext cx="3646800" cy="885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Content Placeholder 8"/>
          <p:cNvSpPr>
            <a:spLocks noGrp="1"/>
          </p:cNvSpPr>
          <p:nvPr>
            <p:ph sz="quarter" idx="17"/>
          </p:nvPr>
        </p:nvSpPr>
        <p:spPr>
          <a:xfrm>
            <a:off x="5040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Content Placeholder 8"/>
          <p:cNvSpPr>
            <a:spLocks noGrp="1"/>
          </p:cNvSpPr>
          <p:nvPr>
            <p:ph sz="quarter" idx="18"/>
          </p:nvPr>
        </p:nvSpPr>
        <p:spPr>
          <a:xfrm>
            <a:off x="42948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9"/>
          </p:nvPr>
        </p:nvSpPr>
        <p:spPr>
          <a:xfrm>
            <a:off x="80856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67992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rge Image +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hasCustomPrompt="1"/>
          </p:nvPr>
        </p:nvSpPr>
        <p:spPr>
          <a:xfrm>
            <a:off x="504000" y="5796000"/>
            <a:ext cx="3754800" cy="360000"/>
          </a:xfrm>
        </p:spPr>
        <p:txBody>
          <a:bodyPr/>
          <a:lstStyle/>
          <a:p>
            <a:pPr lvl="0"/>
            <a:r>
              <a:rPr lang="en-US" dirty="0"/>
              <a:t>Edit Master text styles</a:t>
            </a:r>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7"/>
          </p:nvPr>
        </p:nvSpPr>
        <p:spPr>
          <a:xfrm>
            <a:off x="504000" y="1512000"/>
            <a:ext cx="11232000" cy="4150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526867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5" name="Slide Number Placeholder 4"/>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70233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4" name="Slide Number Placeholder 3"/>
          <p:cNvSpPr>
            <a:spLocks noGrp="1"/>
          </p:cNvSpPr>
          <p:nvPr>
            <p:ph type="sldNum" sz="quarter" idx="12"/>
          </p:nvPr>
        </p:nvSpPr>
        <p:spPr/>
        <p:txBody>
          <a:bodyPr/>
          <a:lstStyle/>
          <a:p>
            <a:fld id="{0B868178-02AE-42FC-958D-6B8F13B60175}" type="slidenum">
              <a:rPr lang="en-GB" smtClean="0"/>
              <a:t>‹#›</a:t>
            </a:fld>
            <a:endParaRPr lang="en-GB"/>
          </a:p>
        </p:txBody>
      </p:sp>
      <p:sp>
        <p:nvSpPr>
          <p:cNvPr id="7" name="TextBox 6"/>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plc 2017</a:t>
            </a:r>
          </a:p>
        </p:txBody>
      </p:sp>
      <p:pic>
        <p:nvPicPr>
          <p:cNvPr id="6" name="Picture 5">
            <a:extLst>
              <a:ext uri="{FF2B5EF4-FFF2-40B4-BE49-F238E27FC236}">
                <a16:creationId xmlns:a16="http://schemas.microsoft.com/office/drawing/2014/main" xmlns="" id="{0F8FC6F6-2D94-4EFB-A433-89FA67602B1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780285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image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1800000"/>
            <a:ext cx="8640000" cy="1260000"/>
          </a:xfrm>
        </p:spPr>
        <p:txBody>
          <a:bodyPr/>
          <a:lstStyle>
            <a:lvl1pPr algn="l">
              <a:lnSpc>
                <a:spcPct val="85000"/>
              </a:lnSpc>
              <a:defRPr sz="4400" b="0" i="0">
                <a:solidFill>
                  <a:schemeClr val="bg1"/>
                </a:solidFill>
                <a:latin typeface="+mn-lt"/>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481875" y="3204245"/>
            <a:ext cx="8640000" cy="718167"/>
          </a:xfrm>
        </p:spPr>
        <p:txBody>
          <a:bodyPr/>
          <a:lstStyle>
            <a:lvl1pPr marL="0" indent="0" algn="l">
              <a:lnSpc>
                <a:spcPct val="100000"/>
              </a:lnSpc>
              <a:buNone/>
              <a:defRPr sz="2400" b="0" i="0">
                <a:solidFill>
                  <a:schemeClr val="bg1"/>
                </a:solidFill>
                <a:latin typeface="+mn-lt"/>
              </a:defRPr>
            </a:lvl1pPr>
            <a:lvl2pPr marL="456057" indent="0" algn="ctr">
              <a:buNone/>
              <a:defRPr>
                <a:solidFill>
                  <a:schemeClr val="tx1">
                    <a:tint val="75000"/>
                  </a:schemeClr>
                </a:solidFill>
              </a:defRPr>
            </a:lvl2pPr>
            <a:lvl3pPr marL="912114" indent="0" algn="ctr">
              <a:buNone/>
              <a:defRPr>
                <a:solidFill>
                  <a:schemeClr val="tx1">
                    <a:tint val="75000"/>
                  </a:schemeClr>
                </a:solidFill>
              </a:defRPr>
            </a:lvl3pPr>
            <a:lvl4pPr marL="1368171" indent="0" algn="ctr">
              <a:buNone/>
              <a:defRPr>
                <a:solidFill>
                  <a:schemeClr val="tx1">
                    <a:tint val="75000"/>
                  </a:schemeClr>
                </a:solidFill>
              </a:defRPr>
            </a:lvl4pPr>
            <a:lvl5pPr marL="1824228" indent="0" algn="ctr">
              <a:buNone/>
              <a:defRPr>
                <a:solidFill>
                  <a:schemeClr val="tx1">
                    <a:tint val="75000"/>
                  </a:schemeClr>
                </a:solidFill>
              </a:defRPr>
            </a:lvl5pPr>
            <a:lvl6pPr marL="2280285" indent="0" algn="ctr">
              <a:buNone/>
              <a:defRPr>
                <a:solidFill>
                  <a:schemeClr val="tx1">
                    <a:tint val="75000"/>
                  </a:schemeClr>
                </a:solidFill>
              </a:defRPr>
            </a:lvl6pPr>
            <a:lvl7pPr marL="2736342" indent="0" algn="ctr">
              <a:buNone/>
              <a:defRPr>
                <a:solidFill>
                  <a:schemeClr val="tx1">
                    <a:tint val="75000"/>
                  </a:schemeClr>
                </a:solidFill>
              </a:defRPr>
            </a:lvl7pPr>
            <a:lvl8pPr marL="3192399" indent="0" algn="ctr">
              <a:buNone/>
              <a:defRPr>
                <a:solidFill>
                  <a:schemeClr val="tx1">
                    <a:tint val="75000"/>
                  </a:schemeClr>
                </a:solidFill>
              </a:defRPr>
            </a:lvl8pPr>
            <a:lvl9pPr marL="3648456" indent="0" algn="ctr">
              <a:buNone/>
              <a:defRPr>
                <a:solidFill>
                  <a:schemeClr val="tx1">
                    <a:tint val="75000"/>
                  </a:schemeClr>
                </a:solidFill>
              </a:defRPr>
            </a:lvl9pPr>
          </a:lstStyle>
          <a:p>
            <a:r>
              <a:rPr lang="en-US" dirty="0"/>
              <a:t>Click to edit Master date style</a:t>
            </a:r>
            <a:endParaRPr lang="en-GB" dirty="0"/>
          </a:p>
        </p:txBody>
      </p:sp>
      <p:sp>
        <p:nvSpPr>
          <p:cNvPr id="6" name="Slide Number Placeholder 5"/>
          <p:cNvSpPr>
            <a:spLocks noGrp="1"/>
          </p:cNvSpPr>
          <p:nvPr>
            <p:ph type="sldNum" sz="quarter" idx="12"/>
          </p:nvPr>
        </p:nvSpPr>
        <p:spPr/>
        <p:txBody>
          <a:bodyPr/>
          <a:lstStyle>
            <a:lvl1pPr>
              <a:defRPr sz="1000">
                <a:solidFill>
                  <a:schemeClr val="bg1"/>
                </a:solidFill>
              </a:defRPr>
            </a:lvl1pPr>
          </a:lstStyle>
          <a:p>
            <a:fld id="{0B868178-02AE-42FC-958D-6B8F13B60175}" type="slidenum">
              <a:rPr lang="en-GB" smtClean="0"/>
              <a:pPr/>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pic>
        <p:nvPicPr>
          <p:cNvPr id="7" name="Picture 6">
            <a:extLst>
              <a:ext uri="{FF2B5EF4-FFF2-40B4-BE49-F238E27FC236}">
                <a16:creationId xmlns:a16="http://schemas.microsoft.com/office/drawing/2014/main" xmlns="" id="{4EDC729A-98FE-4613-8BBE-7F95C55350F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6545" y="742041"/>
            <a:ext cx="2160000" cy="248633"/>
          </a:xfrm>
          <a:prstGeom prst="rect">
            <a:avLst/>
          </a:prstGeom>
        </p:spPr>
      </p:pic>
    </p:spTree>
    <p:extLst>
      <p:ext uri="{BB962C8B-B14F-4D97-AF65-F5344CB8AC3E}">
        <p14:creationId xmlns:p14="http://schemas.microsoft.com/office/powerpoint/2010/main" val="288089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7" name="TextBox 6"/>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3284594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658465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110352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image (large tex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225428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2322115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plc 2017</a:t>
            </a:r>
          </a:p>
        </p:txBody>
      </p:sp>
    </p:spTree>
    <p:extLst>
      <p:ext uri="{BB962C8B-B14F-4D97-AF65-F5344CB8AC3E}">
        <p14:creationId xmlns:p14="http://schemas.microsoft.com/office/powerpoint/2010/main" val="3062979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00" y="324000"/>
            <a:ext cx="11232000" cy="432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504000" y="1512000"/>
            <a:ext cx="11232000" cy="4464000"/>
          </a:xfrm>
          <a:prstGeom prst="rect">
            <a:avLst/>
          </a:prstGeom>
        </p:spPr>
        <p:txBody>
          <a:bodyPr vert="horz"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6289200" y="6228000"/>
            <a:ext cx="3600000" cy="287267"/>
          </a:xfrm>
          <a:prstGeom prst="rect">
            <a:avLst/>
          </a:prstGeom>
        </p:spPr>
        <p:txBody>
          <a:bodyPr vert="horz" lIns="0" tIns="0" rIns="0" bIns="0" rtlCol="0" anchor="b" anchorCtr="0">
            <a:noAutofit/>
          </a:bodyPr>
          <a:lstStyle>
            <a:lvl1pPr algn="r">
              <a:defRPr sz="1000">
                <a:solidFill>
                  <a:schemeClr val="accent1"/>
                </a:solidFill>
              </a:defRPr>
            </a:lvl1pPr>
          </a:lstStyle>
          <a:p>
            <a:endParaRPr lang="en-GB" dirty="0"/>
          </a:p>
        </p:txBody>
      </p:sp>
      <p:sp>
        <p:nvSpPr>
          <p:cNvPr id="6" name="Slide Number Placeholder 5"/>
          <p:cNvSpPr>
            <a:spLocks noGrp="1"/>
          </p:cNvSpPr>
          <p:nvPr>
            <p:ph type="sldNum" sz="quarter" idx="4"/>
          </p:nvPr>
        </p:nvSpPr>
        <p:spPr>
          <a:xfrm>
            <a:off x="504000" y="6228581"/>
            <a:ext cx="360000" cy="287267"/>
          </a:xfrm>
          <a:prstGeom prst="rect">
            <a:avLst/>
          </a:prstGeom>
        </p:spPr>
        <p:txBody>
          <a:bodyPr vert="horz" lIns="0" tIns="0" rIns="0" bIns="0" rtlCol="0" anchor="b" anchorCtr="0">
            <a:noAutofit/>
          </a:bodyPr>
          <a:lstStyle>
            <a:lvl1pPr algn="l">
              <a:defRPr sz="1000">
                <a:solidFill>
                  <a:schemeClr val="accent1"/>
                </a:solidFill>
              </a:defRPr>
            </a:lvl1pPr>
          </a:lstStyle>
          <a:p>
            <a:fld id="{0B868178-02AE-42FC-958D-6B8F13B60175}" type="slidenum">
              <a:rPr lang="en-GB" smtClean="0"/>
              <a:pPr/>
              <a:t>‹#›</a:t>
            </a:fld>
            <a:endParaRPr lang="en-GB" dirty="0"/>
          </a:p>
        </p:txBody>
      </p:sp>
      <p:cxnSp>
        <p:nvCxnSpPr>
          <p:cNvPr id="8" name="Straight Connector 7"/>
          <p:cNvCxnSpPr/>
          <p:nvPr/>
        </p:nvCxnSpPr>
        <p:spPr>
          <a:xfrm>
            <a:off x="504000" y="936000"/>
            <a:ext cx="11232000" cy="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plc 2017</a:t>
            </a:r>
          </a:p>
        </p:txBody>
      </p:sp>
      <p:pic>
        <p:nvPicPr>
          <p:cNvPr id="9" name="Picture 8">
            <a:extLst>
              <a:ext uri="{FF2B5EF4-FFF2-40B4-BE49-F238E27FC236}">
                <a16:creationId xmlns:a16="http://schemas.microsoft.com/office/drawing/2014/main" xmlns="" id="{986C0A9E-068F-46D6-848B-30CCFAE45A3A}"/>
              </a:ext>
            </a:extLst>
          </p:cNvPr>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743216919"/>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88" r:id="rId3"/>
    <p:sldLayoutId id="2147483651" r:id="rId4"/>
    <p:sldLayoutId id="2147483656" r:id="rId5"/>
    <p:sldLayoutId id="2147483657" r:id="rId6"/>
    <p:sldLayoutId id="2147483689" r:id="rId7"/>
    <p:sldLayoutId id="2147483668" r:id="rId8"/>
    <p:sldLayoutId id="2147483669" r:id="rId9"/>
    <p:sldLayoutId id="2147483670" r:id="rId10"/>
    <p:sldLayoutId id="2147483690" r:id="rId11"/>
    <p:sldLayoutId id="2147483674" r:id="rId12"/>
    <p:sldLayoutId id="2147483675" r:id="rId13"/>
    <p:sldLayoutId id="2147483676" r:id="rId14"/>
    <p:sldLayoutId id="2147483691" r:id="rId15"/>
    <p:sldLayoutId id="2147483687" r:id="rId16"/>
    <p:sldLayoutId id="2147483684" r:id="rId17"/>
    <p:sldLayoutId id="2147483685" r:id="rId18"/>
    <p:sldLayoutId id="2147483686" r:id="rId19"/>
    <p:sldLayoutId id="2147483650" r:id="rId20"/>
    <p:sldLayoutId id="2147483652" r:id="rId21"/>
    <p:sldLayoutId id="2147483678" r:id="rId22"/>
    <p:sldLayoutId id="2147483679" r:id="rId23"/>
    <p:sldLayoutId id="2147483680" r:id="rId24"/>
    <p:sldLayoutId id="2147483681" r:id="rId25"/>
    <p:sldLayoutId id="2147483682" r:id="rId26"/>
    <p:sldLayoutId id="2147483683" r:id="rId27"/>
    <p:sldLayoutId id="2147483654" r:id="rId28"/>
    <p:sldLayoutId id="2147483655"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2114" rtl="0" eaLnBrk="1" latinLnBrk="0" hangingPunct="1">
        <a:spcBef>
          <a:spcPct val="0"/>
        </a:spcBef>
        <a:buNone/>
        <a:defRPr sz="2400" b="0" kern="1200">
          <a:solidFill>
            <a:schemeClr val="accent1"/>
          </a:solidFill>
          <a:latin typeface="+mj-lt"/>
          <a:ea typeface="+mj-ea"/>
          <a:cs typeface="+mj-cs"/>
        </a:defRPr>
      </a:lvl1pPr>
    </p:titleStyle>
    <p:bodyStyle>
      <a:lvl1pPr marL="0" indent="0" algn="l" defTabSz="912114" rtl="0" eaLnBrk="1" latinLnBrk="0" hangingPunct="1">
        <a:lnSpc>
          <a:spcPct val="110000"/>
        </a:lnSpc>
        <a:spcBef>
          <a:spcPts val="0"/>
        </a:spcBef>
        <a:spcAft>
          <a:spcPts val="0"/>
        </a:spcAft>
        <a:buFontTx/>
        <a:buNone/>
        <a:defRPr sz="1500" b="1" i="0" kern="1200">
          <a:solidFill>
            <a:schemeClr val="tx1"/>
          </a:solidFill>
          <a:latin typeface="+mj-lt"/>
          <a:ea typeface="+mn-ea"/>
          <a:cs typeface="+mn-cs"/>
        </a:defRPr>
      </a:lvl1pPr>
      <a:lvl2pPr marL="0" indent="0" algn="l" defTabSz="912114" rtl="0" eaLnBrk="1" latinLnBrk="0" hangingPunct="1">
        <a:lnSpc>
          <a:spcPct val="110000"/>
        </a:lnSpc>
        <a:spcBef>
          <a:spcPts val="0"/>
        </a:spcBef>
        <a:spcAft>
          <a:spcPts val="0"/>
        </a:spcAft>
        <a:buFont typeface="Arial" panose="020B0604020202020204" pitchFamily="34" charset="0"/>
        <a:buNone/>
        <a:defRPr sz="1500" kern="1200">
          <a:solidFill>
            <a:schemeClr val="tx1"/>
          </a:solidFill>
          <a:latin typeface="+mn-lt"/>
          <a:ea typeface="+mn-ea"/>
          <a:cs typeface="+mn-cs"/>
        </a:defRPr>
      </a:lvl2pPr>
      <a:lvl3pPr marL="180000" indent="-180000" algn="l" defTabSz="912114" rtl="0" eaLnBrk="1" latinLnBrk="0" hangingPunct="1">
        <a:lnSpc>
          <a:spcPct val="110000"/>
        </a:lnSpc>
        <a:spcBef>
          <a:spcPts val="0"/>
        </a:spcBef>
        <a:spcAft>
          <a:spcPts val="0"/>
        </a:spcAft>
        <a:buFont typeface="BT Font Light" panose="020B0403030204020203" pitchFamily="34" charset="0"/>
        <a:buChar char="–"/>
        <a:defRPr sz="1500" kern="1200">
          <a:solidFill>
            <a:schemeClr val="tx1"/>
          </a:solidFill>
          <a:latin typeface="+mn-lt"/>
          <a:ea typeface="+mn-ea"/>
          <a:cs typeface="+mn-cs"/>
        </a:defRPr>
      </a:lvl3pPr>
      <a:lvl4pPr marL="360000" indent="-180000" algn="l" defTabSz="912114" rtl="0" eaLnBrk="1" latinLnBrk="0" hangingPunct="1">
        <a:lnSpc>
          <a:spcPct val="110000"/>
        </a:lnSpc>
        <a:spcBef>
          <a:spcPts val="0"/>
        </a:spcBef>
        <a:spcAft>
          <a:spcPts val="0"/>
        </a:spcAft>
        <a:buFont typeface="BT Font Light" panose="020B0403030204020203" pitchFamily="34" charset="0"/>
        <a:buChar char="&gt;"/>
        <a:defRPr sz="1500" kern="1200">
          <a:solidFill>
            <a:schemeClr val="tx1"/>
          </a:solidFill>
          <a:latin typeface="+mn-lt"/>
          <a:ea typeface="+mn-ea"/>
          <a:cs typeface="+mn-cs"/>
        </a:defRPr>
      </a:lvl4pPr>
      <a:lvl5pPr marL="540000" indent="-180000" algn="l" defTabSz="912114" rtl="0" eaLnBrk="1" latinLnBrk="0" hangingPunct="1">
        <a:lnSpc>
          <a:spcPct val="110000"/>
        </a:lnSpc>
        <a:spcBef>
          <a:spcPts val="0"/>
        </a:spcBef>
        <a:spcAft>
          <a:spcPts val="0"/>
        </a:spcAft>
        <a:buFont typeface="BT Font Light" panose="020B0403030204020203" pitchFamily="34" charset="0"/>
        <a:buChar char="–"/>
        <a:defRPr sz="1500" kern="1200">
          <a:solidFill>
            <a:schemeClr val="tx1"/>
          </a:solidFill>
          <a:latin typeface="+mn-lt"/>
          <a:ea typeface="+mn-ea"/>
          <a:cs typeface="+mn-cs"/>
        </a:defRPr>
      </a:lvl5pPr>
      <a:lvl6pPr marL="2508314"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6pPr>
      <a:lvl7pPr marL="2964371"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7pPr>
      <a:lvl8pPr marL="3420428"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8pPr>
      <a:lvl9pPr marL="3876485"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9pPr>
    </p:bodyStyle>
    <p:otherStyle>
      <a:defPPr>
        <a:defRPr lang="en-US"/>
      </a:defPPr>
      <a:lvl1pPr marL="0" algn="l" defTabSz="912114" rtl="0" eaLnBrk="1" latinLnBrk="0" hangingPunct="1">
        <a:defRPr sz="1795" kern="1200">
          <a:solidFill>
            <a:schemeClr val="tx1"/>
          </a:solidFill>
          <a:latin typeface="+mn-lt"/>
          <a:ea typeface="+mn-ea"/>
          <a:cs typeface="+mn-cs"/>
        </a:defRPr>
      </a:lvl1pPr>
      <a:lvl2pPr marL="456057" algn="l" defTabSz="912114" rtl="0" eaLnBrk="1" latinLnBrk="0" hangingPunct="1">
        <a:defRPr sz="1795" kern="1200">
          <a:solidFill>
            <a:schemeClr val="tx1"/>
          </a:solidFill>
          <a:latin typeface="+mn-lt"/>
          <a:ea typeface="+mn-ea"/>
          <a:cs typeface="+mn-cs"/>
        </a:defRPr>
      </a:lvl2pPr>
      <a:lvl3pPr marL="912114" algn="l" defTabSz="912114" rtl="0" eaLnBrk="1" latinLnBrk="0" hangingPunct="1">
        <a:defRPr sz="1795" kern="1200">
          <a:solidFill>
            <a:schemeClr val="tx1"/>
          </a:solidFill>
          <a:latin typeface="+mn-lt"/>
          <a:ea typeface="+mn-ea"/>
          <a:cs typeface="+mn-cs"/>
        </a:defRPr>
      </a:lvl3pPr>
      <a:lvl4pPr marL="1368171" algn="l" defTabSz="912114" rtl="0" eaLnBrk="1" latinLnBrk="0" hangingPunct="1">
        <a:defRPr sz="1795" kern="1200">
          <a:solidFill>
            <a:schemeClr val="tx1"/>
          </a:solidFill>
          <a:latin typeface="+mn-lt"/>
          <a:ea typeface="+mn-ea"/>
          <a:cs typeface="+mn-cs"/>
        </a:defRPr>
      </a:lvl4pPr>
      <a:lvl5pPr marL="1824228" algn="l" defTabSz="912114" rtl="0" eaLnBrk="1" latinLnBrk="0" hangingPunct="1">
        <a:defRPr sz="1795" kern="1200">
          <a:solidFill>
            <a:schemeClr val="tx1"/>
          </a:solidFill>
          <a:latin typeface="+mn-lt"/>
          <a:ea typeface="+mn-ea"/>
          <a:cs typeface="+mn-cs"/>
        </a:defRPr>
      </a:lvl5pPr>
      <a:lvl6pPr marL="2280285" algn="l" defTabSz="912114" rtl="0" eaLnBrk="1" latinLnBrk="0" hangingPunct="1">
        <a:defRPr sz="1795" kern="1200">
          <a:solidFill>
            <a:schemeClr val="tx1"/>
          </a:solidFill>
          <a:latin typeface="+mn-lt"/>
          <a:ea typeface="+mn-ea"/>
          <a:cs typeface="+mn-cs"/>
        </a:defRPr>
      </a:lvl6pPr>
      <a:lvl7pPr marL="2736342" algn="l" defTabSz="912114" rtl="0" eaLnBrk="1" latinLnBrk="0" hangingPunct="1">
        <a:defRPr sz="1795" kern="1200">
          <a:solidFill>
            <a:schemeClr val="tx1"/>
          </a:solidFill>
          <a:latin typeface="+mn-lt"/>
          <a:ea typeface="+mn-ea"/>
          <a:cs typeface="+mn-cs"/>
        </a:defRPr>
      </a:lvl7pPr>
      <a:lvl8pPr marL="3192399" algn="l" defTabSz="912114" rtl="0" eaLnBrk="1" latinLnBrk="0" hangingPunct="1">
        <a:defRPr sz="1795" kern="1200">
          <a:solidFill>
            <a:schemeClr val="tx1"/>
          </a:solidFill>
          <a:latin typeface="+mn-lt"/>
          <a:ea typeface="+mn-ea"/>
          <a:cs typeface="+mn-cs"/>
        </a:defRPr>
      </a:lvl8pPr>
      <a:lvl9pPr marL="3648456" algn="l" defTabSz="912114" rtl="0" eaLnBrk="1" latinLnBrk="0" hangingPunct="1">
        <a:defRPr sz="179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75" userDrawn="1">
          <p15:clr>
            <a:srgbClr val="F26B43"/>
          </p15:clr>
        </p15:guide>
        <p15:guide id="2" pos="31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3.xml"/><Relationship Id="rId1" Type="http://schemas.openxmlformats.org/officeDocument/2006/relationships/slideLayout" Target="../slideLayouts/slideLayout17.xml"/><Relationship Id="rId5" Type="http://schemas.openxmlformats.org/officeDocument/2006/relationships/image" Target="../media/image4.png"/><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btwholesale.com/pages/static/sales-tools/ethernet-order.htm" TargetMode="Externa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7978A413-411C-4357-9634-5516BEC772BF}"/>
              </a:ext>
            </a:extLst>
          </p:cNvPr>
          <p:cNvSpPr>
            <a:spLocks noGrp="1"/>
          </p:cNvSpPr>
          <p:nvPr>
            <p:ph type="sldNum" sz="quarter" idx="12"/>
          </p:nvPr>
        </p:nvSpPr>
        <p:spPr/>
        <p:txBody>
          <a:bodyPr/>
          <a:lstStyle/>
          <a:p>
            <a:fld id="{0B868178-02AE-42FC-958D-6B8F13B60175}" type="slidenum">
              <a:rPr lang="en-GB" smtClean="0"/>
              <a:pPr/>
              <a:t>1</a:t>
            </a:fld>
            <a:endParaRPr lang="en-GB"/>
          </a:p>
        </p:txBody>
      </p:sp>
      <p:sp>
        <p:nvSpPr>
          <p:cNvPr id="6" name="Title 5">
            <a:extLst>
              <a:ext uri="{FF2B5EF4-FFF2-40B4-BE49-F238E27FC236}">
                <a16:creationId xmlns:a16="http://schemas.microsoft.com/office/drawing/2014/main" xmlns="" id="{226863DD-BEA9-4A40-A432-142D2340EA74}"/>
              </a:ext>
            </a:extLst>
          </p:cNvPr>
          <p:cNvSpPr>
            <a:spLocks noGrp="1"/>
          </p:cNvSpPr>
          <p:nvPr>
            <p:ph type="ctrTitle"/>
          </p:nvPr>
        </p:nvSpPr>
        <p:spPr>
          <a:xfrm>
            <a:off x="504000" y="2484164"/>
            <a:ext cx="8640000" cy="575835"/>
          </a:xfrm>
        </p:spPr>
        <p:txBody>
          <a:bodyPr/>
          <a:lstStyle/>
          <a:p>
            <a:r>
              <a:rPr lang="en-GB" dirty="0"/>
              <a:t>An Introduction to the Business Zone Ethernet Order Journeys</a:t>
            </a:r>
            <a:endParaRPr lang="en-GB" dirty="0"/>
          </a:p>
        </p:txBody>
      </p:sp>
      <p:sp>
        <p:nvSpPr>
          <p:cNvPr id="8" name="Subtitle 7">
            <a:extLst>
              <a:ext uri="{FF2B5EF4-FFF2-40B4-BE49-F238E27FC236}">
                <a16:creationId xmlns:a16="http://schemas.microsoft.com/office/drawing/2014/main" xmlns="" id="{6509E338-C459-4E85-BA08-BFD3573C8317}"/>
              </a:ext>
            </a:extLst>
          </p:cNvPr>
          <p:cNvSpPr>
            <a:spLocks noGrp="1"/>
          </p:cNvSpPr>
          <p:nvPr>
            <p:ph type="subTitle" idx="1"/>
          </p:nvPr>
        </p:nvSpPr>
        <p:spPr>
          <a:xfrm>
            <a:off x="481875" y="3674095"/>
            <a:ext cx="8640000" cy="718167"/>
          </a:xfrm>
        </p:spPr>
        <p:txBody>
          <a:bodyPr/>
          <a:lstStyle/>
          <a:p>
            <a:r>
              <a:rPr lang="en-US" dirty="0"/>
              <a:t>BT Wholesale Online</a:t>
            </a:r>
          </a:p>
          <a:p>
            <a:r>
              <a:rPr lang="en-US" dirty="0" smtClean="0"/>
              <a:t>V2</a:t>
            </a:r>
            <a:endParaRPr lang="en-US" dirty="0"/>
          </a:p>
        </p:txBody>
      </p:sp>
      <p:sp>
        <p:nvSpPr>
          <p:cNvPr id="5" name="Footer Placeholder 1">
            <a:extLst>
              <a:ext uri="{FF2B5EF4-FFF2-40B4-BE49-F238E27FC236}">
                <a16:creationId xmlns:a16="http://schemas.microsoft.com/office/drawing/2014/main" xmlns="" id="{4616199A-931F-4A22-B987-DB5270A86478}"/>
              </a:ext>
            </a:extLst>
          </p:cNvPr>
          <p:cNvSpPr txBox="1">
            <a:spLocks/>
          </p:cNvSpPr>
          <p:nvPr/>
        </p:nvSpPr>
        <p:spPr>
          <a:xfrm>
            <a:off x="481875" y="5724526"/>
            <a:ext cx="11254513" cy="504056"/>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330" dirty="0">
                <a:solidFill>
                  <a:schemeClr val="bg1"/>
                </a:solidFill>
                <a:latin typeface="BT Font Light" charset="0"/>
                <a:ea typeface="BT Font Light" charset="0"/>
                <a:cs typeface="BT Font Light" charset="0"/>
              </a:rPr>
              <a:t>LEGAL NOTICE: The information contained in this briefing is confidential information as per your terms and conditions with BT. Please do not forward, republish or permit unauthorised access. The content is accurate at the time of writing and is subject to change.</a:t>
            </a:r>
          </a:p>
        </p:txBody>
      </p:sp>
    </p:spTree>
    <p:extLst>
      <p:ext uri="{BB962C8B-B14F-4D97-AF65-F5344CB8AC3E}">
        <p14:creationId xmlns:p14="http://schemas.microsoft.com/office/powerpoint/2010/main" val="4189078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Contents</a:t>
            </a:r>
            <a:endParaRPr lang="en-US" dirty="0"/>
          </a:p>
        </p:txBody>
      </p:sp>
      <p:sp>
        <p:nvSpPr>
          <p:cNvPr id="3" name="Content Placeholder 2"/>
          <p:cNvSpPr>
            <a:spLocks noGrp="1"/>
          </p:cNvSpPr>
          <p:nvPr>
            <p:ph idx="1"/>
          </p:nvPr>
        </p:nvSpPr>
        <p:spPr>
          <a:xfrm>
            <a:off x="504000" y="1512000"/>
            <a:ext cx="6300000" cy="4464000"/>
          </a:xfrm>
        </p:spPr>
        <p:txBody>
          <a:bodyPr/>
          <a:lstStyle/>
          <a:p>
            <a:r>
              <a:rPr lang="en-GB" b="1" dirty="0">
                <a:solidFill>
                  <a:schemeClr val="accent2"/>
                </a:solidFill>
                <a:latin typeface="+mj-lt"/>
              </a:rPr>
              <a:t>What’s in this User Guide?</a:t>
            </a:r>
          </a:p>
          <a:p>
            <a:r>
              <a:rPr lang="en-GB" dirty="0">
                <a:latin typeface="Arial" panose="020B0604020202020204" pitchFamily="34" charset="0"/>
                <a:cs typeface="Arial" panose="020B0604020202020204" pitchFamily="34" charset="0"/>
                <a:hlinkClick r:id="rId2" action="ppaction://hlinksldjump"/>
              </a:rPr>
              <a:t>p3 - Introduction </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hlinkClick r:id="rId3" action="ppaction://hlinksldjump"/>
              </a:rPr>
              <a:t>p6 </a:t>
            </a:r>
            <a:r>
              <a:rPr lang="en-GB" dirty="0">
                <a:latin typeface="Arial" panose="020B0604020202020204" pitchFamily="34" charset="0"/>
                <a:cs typeface="Arial" panose="020B0604020202020204" pitchFamily="34" charset="0"/>
                <a:hlinkClick r:id="rId3" action="ppaction://hlinksldjump"/>
              </a:rPr>
              <a:t>- Pre-requisites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hlinkClick r:id="rId4" action="ppaction://hlinksldjump"/>
              </a:rPr>
              <a:t>p7 – Order journey layout</a:t>
            </a:r>
            <a:endParaRPr lang="en-GB" dirty="0">
              <a:latin typeface="Arial" panose="020B0604020202020204" pitchFamily="34" charset="0"/>
              <a:cs typeface="Arial" panose="020B0604020202020204" pitchFamily="34" charset="0"/>
            </a:endParaRPr>
          </a:p>
          <a:p>
            <a:endParaRPr lang="en-US" dirty="0"/>
          </a:p>
          <a:p>
            <a:endParaRPr lang="en-US" dirty="0"/>
          </a:p>
        </p:txBody>
      </p:sp>
      <p:sp>
        <p:nvSpPr>
          <p:cNvPr id="4" name="Slide Number Placeholder 3">
            <a:extLst>
              <a:ext uri="{FF2B5EF4-FFF2-40B4-BE49-F238E27FC236}">
                <a16:creationId xmlns:a16="http://schemas.microsoft.com/office/drawing/2014/main" xmlns="" id="{C005160D-628F-439D-91D1-265417670C46}"/>
              </a:ext>
            </a:extLst>
          </p:cNvPr>
          <p:cNvSpPr>
            <a:spLocks noGrp="1"/>
          </p:cNvSpPr>
          <p:nvPr>
            <p:ph type="sldNum" sz="quarter" idx="12"/>
          </p:nvPr>
        </p:nvSpPr>
        <p:spPr/>
        <p:txBody>
          <a:bodyPr/>
          <a:lstStyle/>
          <a:p>
            <a:fld id="{0B868178-02AE-42FC-958D-6B8F13B60175}" type="slidenum">
              <a:rPr lang="en-GB" smtClean="0"/>
              <a:t>2</a:t>
            </a:fld>
            <a:endParaRPr lang="en-GB"/>
          </a:p>
        </p:txBody>
      </p:sp>
      <p:pic>
        <p:nvPicPr>
          <p:cNvPr id="7" name="Picture 6"/>
          <p:cNvPicPr>
            <a:picLocks noChangeAspect="1"/>
          </p:cNvPicPr>
          <p:nvPr/>
        </p:nvPicPr>
        <p:blipFill>
          <a:blip r:embed="rId5"/>
          <a:stretch>
            <a:fillRect/>
          </a:stretch>
        </p:blipFill>
        <p:spPr>
          <a:xfrm>
            <a:off x="6078819" y="1116013"/>
            <a:ext cx="5647044" cy="4439175"/>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277625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Version Control</a:t>
            </a:r>
            <a:endParaRPr lang="en-US" dirty="0"/>
          </a:p>
        </p:txBody>
      </p:sp>
      <p:sp>
        <p:nvSpPr>
          <p:cNvPr id="3" name="Slide Number Placeholder 2">
            <a:extLst>
              <a:ext uri="{FF2B5EF4-FFF2-40B4-BE49-F238E27FC236}">
                <a16:creationId xmlns:a16="http://schemas.microsoft.com/office/drawing/2014/main" xmlns="" id="{906E4234-0A79-469B-8493-7848974A2ED8}"/>
              </a:ext>
            </a:extLst>
          </p:cNvPr>
          <p:cNvSpPr>
            <a:spLocks noGrp="1"/>
          </p:cNvSpPr>
          <p:nvPr>
            <p:ph type="sldNum" sz="quarter" idx="12"/>
          </p:nvPr>
        </p:nvSpPr>
        <p:spPr/>
        <p:txBody>
          <a:bodyPr/>
          <a:lstStyle/>
          <a:p>
            <a:fld id="{0B868178-02AE-42FC-958D-6B8F13B60175}" type="slidenum">
              <a:rPr lang="en-GB" smtClean="0"/>
              <a:t>3</a:t>
            </a:fld>
            <a:endParaRPr lang="en-GB"/>
          </a:p>
        </p:txBody>
      </p:sp>
      <p:graphicFrame>
        <p:nvGraphicFramePr>
          <p:cNvPr id="7" name="Content Placeholder 5"/>
          <p:cNvGraphicFramePr>
            <a:graphicFrameLocks/>
          </p:cNvGraphicFramePr>
          <p:nvPr>
            <p:extLst>
              <p:ext uri="{D42A27DB-BD31-4B8C-83A1-F6EECF244321}">
                <p14:modId xmlns:p14="http://schemas.microsoft.com/office/powerpoint/2010/main" val="3284531444"/>
              </p:ext>
            </p:extLst>
          </p:nvPr>
        </p:nvGraphicFramePr>
        <p:xfrm>
          <a:off x="503998" y="1620069"/>
          <a:ext cx="11198156" cy="1440160"/>
        </p:xfrm>
        <a:graphic>
          <a:graphicData uri="http://schemas.openxmlformats.org/drawingml/2006/table">
            <a:tbl>
              <a:tblPr firstRow="1" bandRow="1">
                <a:tableStyleId>{5C22544A-7EE6-4342-B048-85BDC9FD1C3A}</a:tableStyleId>
              </a:tblPr>
              <a:tblGrid>
                <a:gridCol w="1087599"/>
                <a:gridCol w="6377838"/>
                <a:gridCol w="3732719"/>
              </a:tblGrid>
              <a:tr h="360040">
                <a:tc>
                  <a:txBody>
                    <a:bodyPr/>
                    <a:lstStyle/>
                    <a:p>
                      <a:r>
                        <a:rPr lang="en-GB" sz="1500" dirty="0" smtClean="0"/>
                        <a:t>Date</a:t>
                      </a:r>
                      <a:endParaRPr lang="en-GB" sz="1500" dirty="0"/>
                    </a:p>
                  </a:txBody>
                  <a:tcPr marL="124424" marR="124424" marT="62212" marB="62212"/>
                </a:tc>
                <a:tc>
                  <a:txBody>
                    <a:bodyPr/>
                    <a:lstStyle/>
                    <a:p>
                      <a:r>
                        <a:rPr lang="en-GB" sz="1500" dirty="0" smtClean="0"/>
                        <a:t>Change</a:t>
                      </a:r>
                      <a:endParaRPr lang="en-GB" sz="1500" dirty="0"/>
                    </a:p>
                  </a:txBody>
                  <a:tcPr marL="124424" marR="124424" marT="62212" marB="62212"/>
                </a:tc>
                <a:tc>
                  <a:txBody>
                    <a:bodyPr/>
                    <a:lstStyle/>
                    <a:p>
                      <a:r>
                        <a:rPr lang="en-GB" sz="1500" dirty="0" smtClean="0"/>
                        <a:t>Version</a:t>
                      </a:r>
                      <a:endParaRPr lang="en-GB" sz="1500" dirty="0"/>
                    </a:p>
                  </a:txBody>
                  <a:tcPr marL="124424" marR="124424" marT="62212" marB="62212"/>
                </a:tc>
              </a:tr>
              <a:tr h="360040">
                <a:tc>
                  <a:txBody>
                    <a:bodyPr/>
                    <a:lstStyle/>
                    <a:p>
                      <a:r>
                        <a:rPr lang="en-GB" sz="1500" dirty="0" smtClean="0"/>
                        <a:t>11/07/16</a:t>
                      </a:r>
                      <a:endParaRPr lang="en-GB" sz="1500" dirty="0"/>
                    </a:p>
                  </a:txBody>
                  <a:tcPr marL="124424" marR="124424" marT="62212" marB="62212"/>
                </a:tc>
                <a:tc>
                  <a:txBody>
                    <a:bodyPr/>
                    <a:lstStyle/>
                    <a:p>
                      <a:r>
                        <a:rPr lang="en-GB" sz="1500" dirty="0" smtClean="0"/>
                        <a:t>User</a:t>
                      </a:r>
                      <a:r>
                        <a:rPr lang="en-GB" sz="1500" baseline="0" dirty="0" smtClean="0"/>
                        <a:t> Guide </a:t>
                      </a:r>
                      <a:r>
                        <a:rPr lang="en-GB" sz="1500" dirty="0" smtClean="0"/>
                        <a:t>Published.</a:t>
                      </a:r>
                      <a:endParaRPr lang="en-GB" sz="1500" dirty="0"/>
                    </a:p>
                  </a:txBody>
                  <a:tcPr marL="124424" marR="124424" marT="62212" marB="62212"/>
                </a:tc>
                <a:tc>
                  <a:txBody>
                    <a:bodyPr/>
                    <a:lstStyle/>
                    <a:p>
                      <a:r>
                        <a:rPr lang="en-GB" sz="1500" dirty="0" smtClean="0"/>
                        <a:t>1</a:t>
                      </a:r>
                      <a:endParaRPr lang="en-GB" sz="1500" dirty="0"/>
                    </a:p>
                  </a:txBody>
                  <a:tcPr marL="124424" marR="124424" marT="62212" marB="62212"/>
                </a:tc>
              </a:tr>
              <a:tr h="360040">
                <a:tc>
                  <a:txBody>
                    <a:bodyPr/>
                    <a:lstStyle/>
                    <a:p>
                      <a:r>
                        <a:rPr lang="en-GB" sz="1500" dirty="0" smtClean="0"/>
                        <a:t>06/01/17</a:t>
                      </a:r>
                      <a:endParaRPr lang="en-GB" sz="1500" dirty="0"/>
                    </a:p>
                  </a:txBody>
                  <a:tcPr marL="124424" marR="124424" marT="62212" marB="62212"/>
                </a:tc>
                <a:tc>
                  <a:txBody>
                    <a:bodyPr/>
                    <a:lstStyle/>
                    <a:p>
                      <a:r>
                        <a:rPr lang="en-GB" sz="1500" dirty="0" smtClean="0"/>
                        <a:t>New journeys</a:t>
                      </a:r>
                      <a:r>
                        <a:rPr lang="en-GB" sz="1500" baseline="0" dirty="0" smtClean="0"/>
                        <a:t> added</a:t>
                      </a:r>
                      <a:endParaRPr lang="en-GB" sz="1500" dirty="0"/>
                    </a:p>
                  </a:txBody>
                  <a:tcPr marL="124424" marR="124424" marT="62212" marB="62212"/>
                </a:tc>
                <a:tc>
                  <a:txBody>
                    <a:bodyPr/>
                    <a:lstStyle/>
                    <a:p>
                      <a:r>
                        <a:rPr lang="en-GB" sz="1500" dirty="0" smtClean="0"/>
                        <a:t>1.1</a:t>
                      </a:r>
                      <a:endParaRPr lang="en-GB" sz="1500" dirty="0"/>
                    </a:p>
                  </a:txBody>
                  <a:tcPr marL="124424" marR="124424" marT="62212" marB="62212"/>
                </a:tc>
              </a:tr>
              <a:tr h="360040">
                <a:tc>
                  <a:txBody>
                    <a:bodyPr/>
                    <a:lstStyle/>
                    <a:p>
                      <a:r>
                        <a:rPr lang="en-GB" sz="1500" dirty="0" smtClean="0"/>
                        <a:t>30/04/18</a:t>
                      </a:r>
                      <a:endParaRPr lang="en-GB" sz="1500" dirty="0"/>
                    </a:p>
                  </a:txBody>
                  <a:tcPr marL="124424" marR="124424" marT="62212" marB="62212"/>
                </a:tc>
                <a:tc>
                  <a:txBody>
                    <a:bodyPr/>
                    <a:lstStyle/>
                    <a:p>
                      <a:r>
                        <a:rPr lang="en-GB" sz="1500" dirty="0" smtClean="0"/>
                        <a:t>Re-branded</a:t>
                      </a:r>
                      <a:endParaRPr lang="en-GB" sz="1500" dirty="0"/>
                    </a:p>
                  </a:txBody>
                  <a:tcPr marL="124424" marR="124424" marT="62212" marB="62212"/>
                </a:tc>
                <a:tc>
                  <a:txBody>
                    <a:bodyPr/>
                    <a:lstStyle/>
                    <a:p>
                      <a:r>
                        <a:rPr lang="en-GB" sz="1500" dirty="0" smtClean="0"/>
                        <a:t>2</a:t>
                      </a:r>
                      <a:endParaRPr lang="en-GB" sz="1500" dirty="0"/>
                    </a:p>
                  </a:txBody>
                  <a:tcPr marL="124424" marR="124424" marT="62212" marB="62212"/>
                </a:tc>
              </a:tr>
            </a:tbl>
          </a:graphicData>
        </a:graphic>
      </p:graphicFrame>
    </p:spTree>
    <p:extLst>
      <p:ext uri="{BB962C8B-B14F-4D97-AF65-F5344CB8AC3E}">
        <p14:creationId xmlns:p14="http://schemas.microsoft.com/office/powerpoint/2010/main" val="2757603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1646" y="1131516"/>
            <a:ext cx="5524150" cy="4953049"/>
          </a:xfrm>
        </p:spPr>
        <p:txBody>
          <a:bodyPr>
            <a:normAutofit/>
          </a:bodyPr>
          <a:lstStyle/>
          <a:p>
            <a:r>
              <a:rPr lang="en-GB" sz="1600" dirty="0">
                <a:solidFill>
                  <a:schemeClr val="accent2"/>
                </a:solidFill>
              </a:rPr>
              <a:t>What is the Business Zone Ethernet Order Journey</a:t>
            </a:r>
            <a:r>
              <a:rPr lang="en-GB" sz="1600" dirty="0" smtClean="0">
                <a:solidFill>
                  <a:schemeClr val="accent2"/>
                </a:solidFill>
              </a:rPr>
              <a:t>?</a:t>
            </a:r>
          </a:p>
          <a:p>
            <a:endParaRPr lang="en-GB" sz="1600" dirty="0">
              <a:solidFill>
                <a:schemeClr val="accent2"/>
              </a:solidFill>
            </a:endParaRPr>
          </a:p>
          <a:p>
            <a:r>
              <a:rPr lang="en-GB" sz="1800" b="0" dirty="0" smtClean="0">
                <a:latin typeface="+mn-lt"/>
              </a:rPr>
              <a:t>We’ve replaced Eco </a:t>
            </a:r>
            <a:r>
              <a:rPr lang="en-GB" sz="1800" b="0" dirty="0">
                <a:latin typeface="+mn-lt"/>
              </a:rPr>
              <a:t>Plus with </a:t>
            </a:r>
            <a:r>
              <a:rPr lang="en-GB" sz="1800" b="0" dirty="0" smtClean="0">
                <a:latin typeface="+mn-lt"/>
              </a:rPr>
              <a:t>an improved </a:t>
            </a:r>
            <a:r>
              <a:rPr lang="en-GB" sz="1800" b="0" dirty="0">
                <a:latin typeface="+mn-lt"/>
              </a:rPr>
              <a:t>online order journey for Ethernet. </a:t>
            </a:r>
          </a:p>
          <a:p>
            <a:endParaRPr lang="en-GB" sz="1800" b="0" dirty="0">
              <a:latin typeface="+mn-lt"/>
            </a:endParaRPr>
          </a:p>
          <a:p>
            <a:r>
              <a:rPr lang="en-GB" sz="1800" b="0" dirty="0">
                <a:latin typeface="+mn-lt"/>
              </a:rPr>
              <a:t>Accessed via Business Zone, </a:t>
            </a:r>
            <a:r>
              <a:rPr lang="en-GB" sz="1800" b="0" dirty="0" smtClean="0">
                <a:latin typeface="+mn-lt"/>
              </a:rPr>
              <a:t>this journey </a:t>
            </a:r>
            <a:r>
              <a:rPr lang="en-GB" sz="1800" b="0" dirty="0">
                <a:latin typeface="+mn-lt"/>
              </a:rPr>
              <a:t>will allow you to enter Ethernet orders faster and easier.</a:t>
            </a:r>
          </a:p>
          <a:p>
            <a:endParaRPr lang="en-GB" sz="1800" b="0" dirty="0">
              <a:latin typeface="+mn-lt"/>
            </a:endParaRPr>
          </a:p>
          <a:p>
            <a:r>
              <a:rPr lang="en-GB" sz="1800" b="0" dirty="0">
                <a:latin typeface="+mn-lt"/>
              </a:rPr>
              <a:t>The new journey is compatible with modern browsers, is more stable and removes many of the irritants experienced on Eco Plus.</a:t>
            </a:r>
          </a:p>
          <a:p>
            <a:endParaRPr lang="en-GB" sz="1800" b="0" dirty="0">
              <a:latin typeface="+mn-lt"/>
            </a:endParaRPr>
          </a:p>
          <a:p>
            <a:endParaRPr lang="en-US" sz="1729" dirty="0"/>
          </a:p>
          <a:p>
            <a:endParaRPr lang="en-US" sz="1729" dirty="0"/>
          </a:p>
        </p:txBody>
      </p:sp>
      <p:pic>
        <p:nvPicPr>
          <p:cNvPr id="10" name="Picture 9"/>
          <p:cNvPicPr>
            <a:picLocks noChangeAspect="1"/>
          </p:cNvPicPr>
          <p:nvPr/>
        </p:nvPicPr>
        <p:blipFill>
          <a:blip r:embed="rId2"/>
          <a:stretch>
            <a:fillRect/>
          </a:stretch>
        </p:blipFill>
        <p:spPr>
          <a:xfrm>
            <a:off x="6119812" y="1116013"/>
            <a:ext cx="5647044" cy="4439175"/>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37429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3429" y="827981"/>
            <a:ext cx="5460359" cy="4474085"/>
          </a:xfrm>
        </p:spPr>
        <p:txBody>
          <a:bodyPr>
            <a:normAutofit/>
          </a:bodyPr>
          <a:lstStyle/>
          <a:p>
            <a:endParaRPr lang="en-GB" sz="1729" dirty="0">
              <a:latin typeface="Arial" panose="020B0604020202020204" pitchFamily="34" charset="0"/>
              <a:cs typeface="Arial" panose="020B0604020202020204" pitchFamily="34" charset="0"/>
            </a:endParaRPr>
          </a:p>
          <a:p>
            <a:r>
              <a:rPr lang="en-GB" sz="1600" dirty="0">
                <a:solidFill>
                  <a:schemeClr val="accent2"/>
                </a:solidFill>
              </a:rPr>
              <a:t>What are the benefits</a:t>
            </a:r>
            <a:r>
              <a:rPr lang="en-GB" sz="1600" dirty="0" smtClean="0">
                <a:solidFill>
                  <a:schemeClr val="accent2"/>
                </a:solidFill>
              </a:rPr>
              <a:t>?</a:t>
            </a:r>
          </a:p>
          <a:p>
            <a:endParaRPr lang="en-GB" sz="1600" dirty="0">
              <a:solidFill>
                <a:schemeClr val="accent2"/>
              </a:solidFill>
            </a:endParaRPr>
          </a:p>
          <a:p>
            <a:pPr marL="285750" indent="-285750">
              <a:buFont typeface="Arial" panose="020B0604020202020204" pitchFamily="34" charset="0"/>
              <a:buChar char="•"/>
            </a:pPr>
            <a:r>
              <a:rPr lang="en-GB" sz="1800" b="0" dirty="0">
                <a:latin typeface="+mn-lt"/>
              </a:rPr>
              <a:t>Entering Ethernet orders online is much easier</a:t>
            </a:r>
          </a:p>
          <a:p>
            <a:pPr marL="285750" indent="-285750">
              <a:buFont typeface="Arial" panose="020B0604020202020204" pitchFamily="34" charset="0"/>
              <a:buChar char="•"/>
            </a:pPr>
            <a:r>
              <a:rPr lang="en-GB" sz="1800" b="0" dirty="0">
                <a:latin typeface="+mn-lt"/>
              </a:rPr>
              <a:t>It provides a more intuitive ordering experience</a:t>
            </a:r>
          </a:p>
          <a:p>
            <a:pPr marL="285750" indent="-285750">
              <a:buFont typeface="Arial" panose="020B0604020202020204" pitchFamily="34" charset="0"/>
              <a:buChar char="•"/>
            </a:pPr>
            <a:r>
              <a:rPr lang="en-GB" sz="1800" b="0" dirty="0">
                <a:latin typeface="+mn-lt"/>
              </a:rPr>
              <a:t>Common options are pre-populated</a:t>
            </a:r>
          </a:p>
          <a:p>
            <a:pPr marL="285750" indent="-285750">
              <a:buFont typeface="Arial" panose="020B0604020202020204" pitchFamily="34" charset="0"/>
              <a:buChar char="•"/>
            </a:pPr>
            <a:r>
              <a:rPr lang="en-GB" sz="1800" b="0" dirty="0">
                <a:latin typeface="+mn-lt"/>
              </a:rPr>
              <a:t>Validations are run up front, meaning you don’t need to go back through the journey to make amendments</a:t>
            </a:r>
          </a:p>
          <a:p>
            <a:pPr marL="285750" indent="-285750">
              <a:buFont typeface="Arial" panose="020B0604020202020204" pitchFamily="34" charset="0"/>
              <a:buChar char="•"/>
            </a:pPr>
            <a:r>
              <a:rPr lang="en-GB" sz="1800" b="0" dirty="0">
                <a:latin typeface="+mn-lt"/>
              </a:rPr>
              <a:t>There’s fewer pages to navigate, a real simple ordering experience</a:t>
            </a:r>
          </a:p>
          <a:p>
            <a:pPr marL="285750" indent="-285750">
              <a:buFont typeface="Arial" panose="020B0604020202020204" pitchFamily="34" charset="0"/>
              <a:buChar char="•"/>
            </a:pPr>
            <a:r>
              <a:rPr lang="en-GB" sz="1800" b="0" dirty="0">
                <a:latin typeface="+mn-lt"/>
              </a:rPr>
              <a:t>All of the above contributes to you being able to enter your orders faster than doing so via Eco Plus</a:t>
            </a:r>
          </a:p>
          <a:p>
            <a:pPr lvl="0"/>
            <a:endParaRPr lang="en-GB" sz="1729" dirty="0"/>
          </a:p>
          <a:p>
            <a:endParaRPr lang="en-GB" sz="1729" dirty="0"/>
          </a:p>
        </p:txBody>
      </p:sp>
      <p:sp>
        <p:nvSpPr>
          <p:cNvPr id="9" name="Title 1"/>
          <p:cNvSpPr>
            <a:spLocks noGrp="1"/>
          </p:cNvSpPr>
          <p:nvPr>
            <p:ph type="title"/>
          </p:nvPr>
        </p:nvSpPr>
        <p:spPr>
          <a:xfrm>
            <a:off x="451646" y="335963"/>
            <a:ext cx="10944860" cy="492018"/>
          </a:xfrm>
        </p:spPr>
        <p:txBody>
          <a:bodyPr/>
          <a:lstStyle/>
          <a:p>
            <a:r>
              <a:rPr lang="en-US" dirty="0"/>
              <a:t>Introduction</a:t>
            </a:r>
            <a:r>
              <a:rPr lang="en-US" dirty="0"/>
              <a:t> - continued</a:t>
            </a:r>
            <a:endParaRPr lang="en-US" dirty="0"/>
          </a:p>
        </p:txBody>
      </p:sp>
      <p:pic>
        <p:nvPicPr>
          <p:cNvPr id="2" name="Picture 1"/>
          <p:cNvPicPr>
            <a:picLocks noChangeAspect="1"/>
          </p:cNvPicPr>
          <p:nvPr/>
        </p:nvPicPr>
        <p:blipFill>
          <a:blip r:embed="rId2"/>
          <a:stretch>
            <a:fillRect/>
          </a:stretch>
        </p:blipFill>
        <p:spPr>
          <a:xfrm>
            <a:off x="6453531" y="1260029"/>
            <a:ext cx="5332251" cy="4608512"/>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687004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Pre-Requisites</a:t>
            </a:r>
          </a:p>
        </p:txBody>
      </p:sp>
      <p:sp>
        <p:nvSpPr>
          <p:cNvPr id="6" name="Content Placeholder 2"/>
          <p:cNvSpPr>
            <a:spLocks noGrp="1"/>
          </p:cNvSpPr>
          <p:nvPr>
            <p:ph idx="1"/>
          </p:nvPr>
        </p:nvSpPr>
        <p:spPr>
          <a:xfrm>
            <a:off x="451647" y="1188021"/>
            <a:ext cx="5812182" cy="4953049"/>
          </a:xfrm>
        </p:spPr>
        <p:txBody>
          <a:bodyPr>
            <a:normAutofit/>
          </a:bodyPr>
          <a:lstStyle/>
          <a:p>
            <a:r>
              <a:rPr lang="en-GB" sz="1600" dirty="0">
                <a:solidFill>
                  <a:schemeClr val="accent2"/>
                </a:solidFill>
              </a:rPr>
              <a:t>What do you need to enter an Ethernet order via the new journey?</a:t>
            </a:r>
          </a:p>
          <a:p>
            <a:endParaRPr lang="en-GB" sz="1729" dirty="0">
              <a:solidFill>
                <a:schemeClr val="accent2"/>
              </a:solidFill>
              <a:latin typeface="Arial" panose="020B0604020202020204" pitchFamily="34" charset="0"/>
              <a:cs typeface="Arial" panose="020B0604020202020204" pitchFamily="34" charset="0"/>
            </a:endParaRPr>
          </a:p>
          <a:p>
            <a:r>
              <a:rPr lang="en-GB" sz="1800" b="0" dirty="0">
                <a:latin typeface="+mn-lt"/>
              </a:rPr>
              <a:t>You need correct access and privileges, including </a:t>
            </a:r>
            <a:r>
              <a:rPr lang="en-GB" sz="1800" b="0" dirty="0" smtClean="0">
                <a:latin typeface="+mn-lt"/>
              </a:rPr>
              <a:t>Business Zone. </a:t>
            </a:r>
            <a:r>
              <a:rPr lang="en-GB" sz="1800" b="0" dirty="0">
                <a:latin typeface="+mn-lt"/>
              </a:rPr>
              <a:t>If you don’t have this, please contact your company administrator to action</a:t>
            </a:r>
            <a:r>
              <a:rPr lang="en-GB" sz="1800" b="0" dirty="0" smtClean="0">
                <a:latin typeface="+mn-lt"/>
              </a:rPr>
              <a:t>.</a:t>
            </a:r>
          </a:p>
          <a:p>
            <a:endParaRPr lang="en-GB" sz="1800" b="0" dirty="0">
              <a:latin typeface="+mn-lt"/>
            </a:endParaRPr>
          </a:p>
          <a:p>
            <a:r>
              <a:rPr lang="en-GB" sz="1800" b="0" dirty="0" smtClean="0">
                <a:latin typeface="+mn-lt"/>
              </a:rPr>
              <a:t>Please </a:t>
            </a:r>
            <a:r>
              <a:rPr lang="en-GB" sz="1800" b="0" dirty="0">
                <a:latin typeface="+mn-lt"/>
              </a:rPr>
              <a:t>visit our </a:t>
            </a:r>
            <a:r>
              <a:rPr lang="en-GB" sz="1800" b="0" dirty="0">
                <a:latin typeface="+mn-lt"/>
                <a:hlinkClick r:id="rId2"/>
              </a:rPr>
              <a:t>Transformed Ethernet Ordering page</a:t>
            </a:r>
            <a:r>
              <a:rPr lang="en-GB" sz="1800" b="0" dirty="0">
                <a:latin typeface="+mn-lt"/>
              </a:rPr>
              <a:t> to learn </a:t>
            </a:r>
            <a:r>
              <a:rPr lang="en-GB" sz="1800" b="0" dirty="0" smtClean="0">
                <a:latin typeface="+mn-lt"/>
              </a:rPr>
              <a:t>about what order journeys are available.</a:t>
            </a:r>
          </a:p>
          <a:p>
            <a:endParaRPr lang="en-GB" sz="1800" b="0" dirty="0">
              <a:latin typeface="+mn-lt"/>
            </a:endParaRPr>
          </a:p>
          <a:p>
            <a:r>
              <a:rPr lang="en-GB" sz="1800" b="0" dirty="0">
                <a:latin typeface="+mn-lt"/>
              </a:rPr>
              <a:t>You must be using a Windows machine and using the latest version of Internet Explorer, Chrome or Firefox</a:t>
            </a:r>
            <a:r>
              <a:rPr lang="en-GB" sz="1800" b="0" dirty="0" smtClean="0">
                <a:latin typeface="+mn-lt"/>
              </a:rPr>
              <a:t>.</a:t>
            </a:r>
          </a:p>
          <a:p>
            <a:endParaRPr lang="en-GB" sz="1800" b="0" dirty="0">
              <a:latin typeface="+mn-lt"/>
            </a:endParaRPr>
          </a:p>
          <a:p>
            <a:r>
              <a:rPr lang="en-GB" sz="1800" b="0" dirty="0">
                <a:latin typeface="+mn-lt"/>
              </a:rPr>
              <a:t>Mobile devices, Mac and Safari are not supported.</a:t>
            </a:r>
          </a:p>
          <a:p>
            <a:endParaRPr lang="en-GB" sz="1729" dirty="0">
              <a:solidFill>
                <a:schemeClr val="accent2"/>
              </a:solidFill>
            </a:endParaRPr>
          </a:p>
        </p:txBody>
      </p:sp>
      <p:pic>
        <p:nvPicPr>
          <p:cNvPr id="7" name="Picture 6"/>
          <p:cNvPicPr>
            <a:picLocks noChangeAspect="1"/>
          </p:cNvPicPr>
          <p:nvPr/>
        </p:nvPicPr>
        <p:blipFill>
          <a:blip r:embed="rId3"/>
          <a:stretch>
            <a:fillRect/>
          </a:stretch>
        </p:blipFill>
        <p:spPr>
          <a:xfrm>
            <a:off x="6391002" y="1260029"/>
            <a:ext cx="5352621" cy="4608512"/>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393564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2"/>
          <a:srcRect l="1276" t="13778"/>
          <a:stretch/>
        </p:blipFill>
        <p:spPr>
          <a:xfrm>
            <a:off x="6263828" y="1188021"/>
            <a:ext cx="5575036" cy="3827538"/>
          </a:xfrm>
          <a:prstGeom prst="rect">
            <a:avLst/>
          </a:prstGeom>
          <a:ln>
            <a:solidFill>
              <a:schemeClr val="tx1"/>
            </a:solidFill>
          </a:ln>
          <a:effectLst>
            <a:outerShdw blurRad="50800" dist="38100" dir="2700000" algn="tl" rotWithShape="0">
              <a:prstClr val="black">
                <a:alpha val="40000"/>
              </a:prstClr>
            </a:outerShdw>
          </a:effectLst>
        </p:spPr>
      </p:pic>
      <p:sp>
        <p:nvSpPr>
          <p:cNvPr id="2" name="Title 1"/>
          <p:cNvSpPr>
            <a:spLocks noGrp="1"/>
          </p:cNvSpPr>
          <p:nvPr>
            <p:ph type="title"/>
          </p:nvPr>
        </p:nvSpPr>
        <p:spPr/>
        <p:txBody>
          <a:bodyPr/>
          <a:lstStyle/>
          <a:p>
            <a:r>
              <a:rPr lang="en-US" dirty="0" smtClean="0"/>
              <a:t>Order journey layout</a:t>
            </a:r>
            <a:endParaRPr lang="en-US" dirty="0"/>
          </a:p>
        </p:txBody>
      </p:sp>
      <p:sp>
        <p:nvSpPr>
          <p:cNvPr id="3" name="Content Placeholder 2"/>
          <p:cNvSpPr>
            <a:spLocks noGrp="1"/>
          </p:cNvSpPr>
          <p:nvPr>
            <p:ph idx="1"/>
          </p:nvPr>
        </p:nvSpPr>
        <p:spPr>
          <a:xfrm>
            <a:off x="435163" y="1188021"/>
            <a:ext cx="5675113" cy="6002578"/>
          </a:xfrm>
        </p:spPr>
        <p:txBody>
          <a:bodyPr>
            <a:noAutofit/>
          </a:bodyPr>
          <a:lstStyle/>
          <a:p>
            <a:r>
              <a:rPr lang="en-GB" sz="1100" dirty="0">
                <a:solidFill>
                  <a:schemeClr val="accent2"/>
                </a:solidFill>
              </a:rPr>
              <a:t>1. Order Progress Tracker</a:t>
            </a:r>
          </a:p>
          <a:p>
            <a:endParaRPr lang="en-GB" sz="1000" dirty="0">
              <a:latin typeface="Arial" panose="020B0604020202020204" pitchFamily="34" charset="0"/>
              <a:cs typeface="Arial" panose="020B0604020202020204" pitchFamily="34" charset="0"/>
            </a:endParaRPr>
          </a:p>
          <a:p>
            <a:r>
              <a:rPr lang="en-GB" sz="1200" b="0" dirty="0">
                <a:latin typeface="+mn-lt"/>
              </a:rPr>
              <a:t>The order progress tracker tracks your progress when placing the order. </a:t>
            </a:r>
          </a:p>
          <a:p>
            <a:endParaRPr lang="en-GB" sz="1200" b="0" dirty="0">
              <a:latin typeface="+mn-lt"/>
            </a:endParaRPr>
          </a:p>
          <a:p>
            <a:r>
              <a:rPr lang="en-GB" sz="1200" b="0" dirty="0">
                <a:latin typeface="+mn-lt"/>
              </a:rPr>
              <a:t>There’s four key steps:</a:t>
            </a:r>
          </a:p>
          <a:p>
            <a:endParaRPr lang="en-GB" sz="1200" b="0" dirty="0">
              <a:latin typeface="+mn-lt"/>
            </a:endParaRPr>
          </a:p>
          <a:p>
            <a:pPr marL="285750" indent="-285750">
              <a:buFont typeface="Arial" panose="020B0604020202020204" pitchFamily="34" charset="0"/>
              <a:buChar char="•"/>
            </a:pPr>
            <a:r>
              <a:rPr lang="en-GB" sz="1200" dirty="0">
                <a:latin typeface="+mn-lt"/>
              </a:rPr>
              <a:t>Configuration: </a:t>
            </a:r>
            <a:r>
              <a:rPr lang="en-GB" sz="1200" b="0" dirty="0">
                <a:latin typeface="+mn-lt"/>
              </a:rPr>
              <a:t>Where you’ll be configuring your </a:t>
            </a:r>
            <a:r>
              <a:rPr lang="en-GB" sz="1200" b="0" dirty="0" err="1">
                <a:latin typeface="+mn-lt"/>
              </a:rPr>
              <a:t>Etherway</a:t>
            </a:r>
            <a:r>
              <a:rPr lang="en-GB" sz="1200" b="0" dirty="0">
                <a:latin typeface="+mn-lt"/>
              </a:rPr>
              <a:t> and </a:t>
            </a:r>
            <a:r>
              <a:rPr lang="en-GB" sz="1200" b="0" dirty="0" err="1">
                <a:latin typeface="+mn-lt"/>
              </a:rPr>
              <a:t>Etherflow</a:t>
            </a:r>
            <a:r>
              <a:rPr lang="en-GB" sz="1200" b="0" dirty="0">
                <a:latin typeface="+mn-lt"/>
              </a:rPr>
              <a:t> orders</a:t>
            </a:r>
          </a:p>
          <a:p>
            <a:pPr marL="285750" indent="-285750">
              <a:buFont typeface="Arial" panose="020B0604020202020204" pitchFamily="34" charset="0"/>
              <a:buChar char="•"/>
            </a:pPr>
            <a:r>
              <a:rPr lang="en-GB" sz="1200" dirty="0">
                <a:latin typeface="+mn-lt"/>
              </a:rPr>
              <a:t>Contacts: </a:t>
            </a:r>
            <a:r>
              <a:rPr lang="en-GB" sz="1200" b="0" dirty="0">
                <a:latin typeface="+mn-lt"/>
              </a:rPr>
              <a:t>Where you’ll add KCI Contact details</a:t>
            </a:r>
          </a:p>
          <a:p>
            <a:pPr marL="285750" indent="-285750">
              <a:buFont typeface="Arial" panose="020B0604020202020204" pitchFamily="34" charset="0"/>
              <a:buChar char="•"/>
            </a:pPr>
            <a:r>
              <a:rPr lang="en-GB" sz="1200" dirty="0">
                <a:latin typeface="+mn-lt"/>
              </a:rPr>
              <a:t>Billing: </a:t>
            </a:r>
            <a:r>
              <a:rPr lang="en-GB" sz="1200" b="0" dirty="0">
                <a:latin typeface="+mn-lt"/>
              </a:rPr>
              <a:t>Where you’ll confirm the billing details</a:t>
            </a:r>
          </a:p>
          <a:p>
            <a:pPr marL="285750" indent="-285750">
              <a:buFont typeface="Arial" panose="020B0604020202020204" pitchFamily="34" charset="0"/>
              <a:buChar char="•"/>
            </a:pPr>
            <a:r>
              <a:rPr lang="en-GB" sz="1200" dirty="0">
                <a:latin typeface="+mn-lt"/>
              </a:rPr>
              <a:t>Confirmation: </a:t>
            </a:r>
            <a:r>
              <a:rPr lang="en-GB" sz="1200" b="0" dirty="0">
                <a:latin typeface="+mn-lt"/>
              </a:rPr>
              <a:t>Where you’ll confirm all details are correct and place your order.</a:t>
            </a:r>
          </a:p>
          <a:p>
            <a:endParaRPr lang="en-GB" sz="1000" dirty="0">
              <a:latin typeface="Arial" panose="020B0604020202020204" pitchFamily="34" charset="0"/>
              <a:cs typeface="Arial" panose="020B0604020202020204" pitchFamily="34" charset="0"/>
            </a:endParaRPr>
          </a:p>
          <a:p>
            <a:r>
              <a:rPr lang="en-GB" sz="1100" dirty="0">
                <a:solidFill>
                  <a:schemeClr val="accent2"/>
                </a:solidFill>
              </a:rPr>
              <a:t>2. Left Hand Menu</a:t>
            </a:r>
          </a:p>
          <a:p>
            <a:endParaRPr lang="en-GB" sz="1000" dirty="0">
              <a:latin typeface="Arial" panose="020B0604020202020204" pitchFamily="34" charset="0"/>
              <a:cs typeface="Arial" panose="020B0604020202020204" pitchFamily="34" charset="0"/>
            </a:endParaRPr>
          </a:p>
          <a:p>
            <a:r>
              <a:rPr lang="en-GB" sz="1200" b="0" dirty="0">
                <a:latin typeface="+mn-lt"/>
              </a:rPr>
              <a:t>The left hand menu shows you the process you’ll follow when configuring and enter your order. Progress will be tracked as you complete each step.</a:t>
            </a: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r>
              <a:rPr lang="en-GB" sz="1100" dirty="0">
                <a:solidFill>
                  <a:schemeClr val="accent2"/>
                </a:solidFill>
              </a:rPr>
              <a:t>3. Order Basket</a:t>
            </a:r>
          </a:p>
          <a:p>
            <a:endParaRPr lang="en-GB" sz="1000" dirty="0">
              <a:latin typeface="Arial" panose="020B0604020202020204" pitchFamily="34" charset="0"/>
              <a:cs typeface="Arial" panose="020B0604020202020204" pitchFamily="34" charset="0"/>
            </a:endParaRPr>
          </a:p>
          <a:p>
            <a:r>
              <a:rPr lang="en-GB" sz="1200" b="0" dirty="0">
                <a:latin typeface="+mn-lt"/>
              </a:rPr>
              <a:t>The order basket keeps track of the costs associated with your order as you are configuring it.</a:t>
            </a: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r>
              <a:rPr lang="en-GB" sz="1100" dirty="0">
                <a:solidFill>
                  <a:schemeClr val="accent2"/>
                </a:solidFill>
              </a:rPr>
              <a:t>4. Navigation Buttons</a:t>
            </a:r>
          </a:p>
          <a:p>
            <a:endParaRPr lang="en-GB" sz="1000" dirty="0">
              <a:latin typeface="Arial" panose="020B0604020202020204" pitchFamily="34" charset="0"/>
              <a:cs typeface="Arial" panose="020B0604020202020204" pitchFamily="34" charset="0"/>
            </a:endParaRPr>
          </a:p>
          <a:p>
            <a:r>
              <a:rPr lang="en-GB" sz="1200" b="0" dirty="0">
                <a:latin typeface="+mn-lt"/>
              </a:rPr>
              <a:t>The navigation buttons allow you to move forward and backward throughout the ordering process. You can also save your orders from here.</a:t>
            </a:r>
            <a:endParaRPr lang="en-US" sz="1200" b="0" dirty="0">
              <a:latin typeface="+mn-lt"/>
            </a:endParaRPr>
          </a:p>
        </p:txBody>
      </p:sp>
      <p:sp>
        <p:nvSpPr>
          <p:cNvPr id="7" name="Oval 6"/>
          <p:cNvSpPr/>
          <p:nvPr/>
        </p:nvSpPr>
        <p:spPr>
          <a:xfrm>
            <a:off x="5968571" y="1864758"/>
            <a:ext cx="236463" cy="236463"/>
          </a:xfrm>
          <a:prstGeom prst="ellipse">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330" dirty="0">
                <a:solidFill>
                  <a:schemeClr val="bg1"/>
                </a:solidFill>
              </a:rPr>
              <a:t>1</a:t>
            </a:r>
            <a:endParaRPr lang="en-GB" sz="1463" dirty="0">
              <a:solidFill>
                <a:schemeClr val="bg1"/>
              </a:solidFill>
            </a:endParaRPr>
          </a:p>
        </p:txBody>
      </p:sp>
      <p:sp>
        <p:nvSpPr>
          <p:cNvPr id="8" name="Oval 7"/>
          <p:cNvSpPr/>
          <p:nvPr/>
        </p:nvSpPr>
        <p:spPr>
          <a:xfrm>
            <a:off x="5959463" y="2771799"/>
            <a:ext cx="236463" cy="236463"/>
          </a:xfrm>
          <a:prstGeom prst="ellipse">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63" dirty="0">
                <a:solidFill>
                  <a:schemeClr val="bg1"/>
                </a:solidFill>
              </a:rPr>
              <a:t>2</a:t>
            </a:r>
            <a:endParaRPr lang="en-GB" sz="1463" dirty="0">
              <a:solidFill>
                <a:schemeClr val="bg1"/>
              </a:solidFill>
            </a:endParaRPr>
          </a:p>
        </p:txBody>
      </p:sp>
      <p:sp>
        <p:nvSpPr>
          <p:cNvPr id="9" name="Oval 8"/>
          <p:cNvSpPr/>
          <p:nvPr/>
        </p:nvSpPr>
        <p:spPr>
          <a:xfrm>
            <a:off x="9519225" y="2703525"/>
            <a:ext cx="236463" cy="236463"/>
          </a:xfrm>
          <a:prstGeom prst="ellipse">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63" dirty="0">
                <a:solidFill>
                  <a:schemeClr val="bg1"/>
                </a:solidFill>
              </a:rPr>
              <a:t>3</a:t>
            </a:r>
            <a:endParaRPr lang="en-GB" sz="1463" dirty="0">
              <a:solidFill>
                <a:schemeClr val="bg1"/>
              </a:solidFill>
            </a:endParaRPr>
          </a:p>
        </p:txBody>
      </p:sp>
      <p:sp>
        <p:nvSpPr>
          <p:cNvPr id="10" name="Oval 9"/>
          <p:cNvSpPr/>
          <p:nvPr/>
        </p:nvSpPr>
        <p:spPr>
          <a:xfrm>
            <a:off x="6479852" y="5220469"/>
            <a:ext cx="236463" cy="236463"/>
          </a:xfrm>
          <a:prstGeom prst="ellipse">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63" dirty="0">
                <a:solidFill>
                  <a:schemeClr val="bg1"/>
                </a:solidFill>
              </a:rPr>
              <a:t>4</a:t>
            </a:r>
            <a:endParaRPr lang="en-GB" sz="1463" dirty="0">
              <a:solidFill>
                <a:schemeClr val="bg1"/>
              </a:solidFill>
            </a:endParaRPr>
          </a:p>
        </p:txBody>
      </p:sp>
      <p:pic>
        <p:nvPicPr>
          <p:cNvPr id="4" name="Picture 3"/>
          <p:cNvPicPr>
            <a:picLocks noChangeAspect="1"/>
          </p:cNvPicPr>
          <p:nvPr/>
        </p:nvPicPr>
        <p:blipFill>
          <a:blip r:embed="rId3"/>
          <a:stretch>
            <a:fillRect/>
          </a:stretch>
        </p:blipFill>
        <p:spPr>
          <a:xfrm>
            <a:off x="6785368" y="5258693"/>
            <a:ext cx="5028038" cy="643953"/>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567129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2470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T_ppt_widescreen_mountain(calibri)">
  <a:themeElements>
    <a:clrScheme name="Red&amp;White - BT">
      <a:dk1>
        <a:sysClr val="windowText" lastClr="000000"/>
      </a:dk1>
      <a:lt1>
        <a:sysClr val="window" lastClr="FFFFFF"/>
      </a:lt1>
      <a:dk2>
        <a:srgbClr val="333333"/>
      </a:dk2>
      <a:lt2>
        <a:srgbClr val="666666"/>
      </a:lt2>
      <a:accent1>
        <a:srgbClr val="6400AA"/>
      </a:accent1>
      <a:accent2>
        <a:srgbClr val="E60050"/>
      </a:accent2>
      <a:accent3>
        <a:srgbClr val="00A0D6"/>
      </a:accent3>
      <a:accent4>
        <a:srgbClr val="7F7F7F"/>
      </a:accent4>
      <a:accent5>
        <a:srgbClr val="CCCCCF"/>
      </a:accent5>
      <a:accent6>
        <a:srgbClr val="E5E5E5"/>
      </a:accent6>
      <a:hlink>
        <a:srgbClr val="6400AA"/>
      </a:hlink>
      <a:folHlink>
        <a:srgbClr val="E60050"/>
      </a:folHlink>
    </a:clrScheme>
    <a:fontScheme name="Custom 8">
      <a:majorFont>
        <a:latin typeface="BT Font"/>
        <a:ea typeface=""/>
        <a:cs typeface=""/>
      </a:majorFont>
      <a:minorFont>
        <a:latin typeface="BT Fon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17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1500" dirty="0" err="1" smtClean="0"/>
        </a:defPPr>
      </a:lstStyle>
    </a:txDef>
  </a:objectDefaults>
  <a:extraClrSchemeLst/>
  <a:extLst>
    <a:ext uri="{05A4C25C-085E-4340-85A3-A5531E510DB2}">
      <thm15:themeFamily xmlns:thm15="http://schemas.microsoft.com/office/thememl/2012/main" name="Wholesale_ppt_widescreen_girl(calibri) v2.potx" id="{C448B05E-C8BD-4391-B322-DA6525E2FEDA}" vid="{C47FAC62-395D-43EB-85D0-381E720C18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BT Default Item" ma:contentTypeID="0x0101005EEE68971716474CABDF87371185FDEC00EC6EA5ED20A94112869E9D0DC08914F4005E8A76A01F25DB4EB6EB3FF151FFD8F0" ma:contentTypeVersion="13" ma:contentTypeDescription="Default item with a two year maximum retention period." ma:contentTypeScope="" ma:versionID="4475c44da445dcca9c7895d2a84c9777">
  <xsd:schema xmlns:xsd="http://www.w3.org/2001/XMLSchema" xmlns:xs="http://www.w3.org/2001/XMLSchema" xmlns:p="http://schemas.microsoft.com/office/2006/metadata/properties" xmlns:ns2="e0e35bac-e255-4a69-af54-5f01336af94f" targetNamespace="http://schemas.microsoft.com/office/2006/metadata/properties" ma:root="true" ma:fieldsID="9dd834e87a42e4a98bcf1dd3b7c2d548" ns2:_="">
    <xsd:import namespace="e0e35bac-e255-4a69-af54-5f01336af94f"/>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BT_x0020_Document_x0020_Owner" minOccurs="0"/>
                <xsd:element ref="ns2:BT_x0020_Data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e35bac-e255-4a69-af54-5f01336af94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4d0e5215-e656-4dd4-beff-4d8e21d1b6bd}" ma:internalName="TaxCatchAll" ma:showField="CatchAllData" ma:web="dd3ee304-2d96-4fb2-b816-551c3f53733e">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4d0e5215-e656-4dd4-beff-4d8e21d1b6bd}" ma:internalName="TaxCatchAllLabel" ma:readOnly="true" ma:showField="CatchAllDataLabel" ma:web="dd3ee304-2d96-4fb2-b816-551c3f53733e">
      <xsd:complexType>
        <xsd:complexContent>
          <xsd:extension base="dms:MultiChoiceLookup">
            <xsd:sequence>
              <xsd:element name="Value" type="dms:Lookup" maxOccurs="unbounded" minOccurs="0" nillable="true"/>
            </xsd:sequence>
          </xsd:extension>
        </xsd:complexContent>
      </xsd:complexType>
    </xsd:element>
    <xsd:element name="BT_x0020_Document_x0020_Owner" ma:index="13" nillable="true" ma:displayName="BT Content Owner" ma:list="UserInfo" ma:SharePointGroup="0" ma:internalName="BT_x0020_Document_x0020_Owner"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T_x0020_Data_x0020_Classification" ma:index="14" nillable="true" ma:displayName="BT Data Classification" ma:default="In Confidence" ma:description="To understand more about BT Data Classifications: https://office.bt.com/sites/BTFixIt/Lists/How%20To%20Articles/DispForm_Cust.aspx?ID=1937&#10;&#10;Please note that data classified as IN STRICTEST CONFIDENCE must be encrypted before it is uploaded to office.bt.com.&#10;&#10;To understand how to easily encrypt IN STRICTEST CONFIDENCE information: https://office.bt.com/sites/BTFixIt/SitePages/view.aspx?article=11561" ma:format="Dropdown" ma:internalName="BT_x0020_Data_x0020_Classification">
      <xsd:simpleType>
        <xsd:restriction base="dms:Choice">
          <xsd:enumeration value="Public"/>
          <xsd:enumeration value="BT Internal"/>
          <xsd:enumeration value="In Confidence"/>
          <xsd:enumeration value="In Strictest Confiden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BT_x0020_Document_x0020_Owner xmlns="e0e35bac-e255-4a69-af54-5f01336af94f">
      <UserInfo>
        <DisplayName/>
        <AccountId xsi:nil="true"/>
        <AccountType/>
      </UserInfo>
    </BT_x0020_Document_x0020_Owner>
    <BT_x0020_Data_x0020_Classification xmlns="e0e35bac-e255-4a69-af54-5f01336af94f">In Confidence</BT_x0020_Data_x0020_Classification>
    <TaxCatchAll xmlns="e0e35bac-e255-4a69-af54-5f01336af94f"/>
    <_dlc_DocId xmlns="e0e35bac-e255-4a69-af54-5f01336af94f">FXKM3USVKQV5-12-230634</_dlc_DocId>
    <_dlc_DocIdUrl xmlns="e0e35bac-e255-4a69-af54-5f01336af94f">
      <Url>https://office.bt.com/sites/btwholesaleproducts/_layouts/DocIdRedir.aspx?ID=FXKM3USVKQV5-12-230634</Url>
      <Description>FXKM3USVKQV5-12-230634</Description>
    </_dlc_DocIdUrl>
  </documentManagement>
</p:properties>
</file>

<file path=customXml/item6.xml><?xml version="1.0" encoding="utf-8"?>
<?mso-contentType ?>
<SharedContentType xmlns="Microsoft.SharePoint.Taxonomy.ContentTypeSync" SourceId="242584ab-b7b4-45ad-9c64-f936d5cb8ab7" ContentTypeId="0x0101005EEE68971716474CABDF87371185FDEC00EC6EA5ED20A94112869E9D0DC08914F4" PreviousValue="false"/>
</file>

<file path=customXml/itemProps1.xml><?xml version="1.0" encoding="utf-8"?>
<ds:datastoreItem xmlns:ds="http://schemas.openxmlformats.org/officeDocument/2006/customXml" ds:itemID="{7B4431B2-E971-4C23-B02E-4D956B95CA4F}"/>
</file>

<file path=customXml/itemProps2.xml><?xml version="1.0" encoding="utf-8"?>
<ds:datastoreItem xmlns:ds="http://schemas.openxmlformats.org/officeDocument/2006/customXml" ds:itemID="{61284BFA-8ECE-4D4D-BC5F-8783ED16A78E}"/>
</file>

<file path=customXml/itemProps3.xml><?xml version="1.0" encoding="utf-8"?>
<ds:datastoreItem xmlns:ds="http://schemas.openxmlformats.org/officeDocument/2006/customXml" ds:itemID="{BE3999AA-2557-4079-83BB-C691CC0F3A32}"/>
</file>

<file path=customXml/itemProps4.xml><?xml version="1.0" encoding="utf-8"?>
<ds:datastoreItem xmlns:ds="http://schemas.openxmlformats.org/officeDocument/2006/customXml" ds:itemID="{94F6FF92-374B-44F0-8254-AEC36C4BBCA1}"/>
</file>

<file path=customXml/itemProps5.xml><?xml version="1.0" encoding="utf-8"?>
<ds:datastoreItem xmlns:ds="http://schemas.openxmlformats.org/officeDocument/2006/customXml" ds:itemID="{BDB5D5CC-B2CB-4505-BB9F-C0188E3D8F4D}"/>
</file>

<file path=customXml/itemProps6.xml><?xml version="1.0" encoding="utf-8"?>
<ds:datastoreItem xmlns:ds="http://schemas.openxmlformats.org/officeDocument/2006/customXml" ds:itemID="{43ACBE0C-AC66-4F21-BFFF-89A65B8EAD7C}"/>
</file>

<file path=docProps/app.xml><?xml version="1.0" encoding="utf-8"?>
<Properties xmlns="http://schemas.openxmlformats.org/officeDocument/2006/extended-properties" xmlns:vt="http://schemas.openxmlformats.org/officeDocument/2006/docPropsVTypes">
  <Template>Wholesale_ppt_widescreen_girl(calibri)v2</Template>
  <TotalTime>9191</TotalTime>
  <Words>478</Words>
  <Application>Microsoft Office PowerPoint</Application>
  <PresentationFormat>Custom</PresentationFormat>
  <Paragraphs>83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BT Font</vt:lpstr>
      <vt:lpstr>BT Font Light</vt:lpstr>
      <vt:lpstr>Calibri</vt:lpstr>
      <vt:lpstr>Calibri Light</vt:lpstr>
      <vt:lpstr>BT_ppt_widescreen_mountain(calibri)</vt:lpstr>
      <vt:lpstr>An Introduction to the Business Zone Ethernet Order Journeys</vt:lpstr>
      <vt:lpstr>Contents</vt:lpstr>
      <vt:lpstr>Version Control</vt:lpstr>
      <vt:lpstr>Introduction</vt:lpstr>
      <vt:lpstr>Introduction - continued</vt:lpstr>
      <vt:lpstr>Pre-Requisites</vt:lpstr>
      <vt:lpstr>Order journey layout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Zone Ethernet Cancel Order Journey – User Guide</dc:title>
  <dc:creator>James Winkley</dc:creator>
  <cp:lastModifiedBy>Sheady,N,Nathan,KGM2 R</cp:lastModifiedBy>
  <cp:revision>89</cp:revision>
  <dcterms:created xsi:type="dcterms:W3CDTF">2017-11-04T08:36:27Z</dcterms:created>
  <dcterms:modified xsi:type="dcterms:W3CDTF">2018-04-26T15:49:23Z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0x0101005EEE68971716474CABDF87371185FDEC00EC6EA5ED20A94112869E9D0DC08914F4005E8A76A01F25DB4EB6EB3FF151FFD8F0</vt:lpwstr>
  </property>
  <property fmtid="{D5CDD505-2E9C-101B-9397-08002B2CF9AE}" pid="3" name="_dlc_DocIdItemGuid">
    <vt:lpwstr>fad958d6-f7c9-45fb-b462-18942d9cb894</vt:lpwstr>
  </property>
</Properties>
</file>