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303" r:id="rId5"/>
    <p:sldId id="311" r:id="rId6"/>
    <p:sldId id="330" r:id="rId7"/>
    <p:sldId id="312" r:id="rId8"/>
    <p:sldId id="313" r:id="rId9"/>
    <p:sldId id="314" r:id="rId10"/>
    <p:sldId id="315" r:id="rId11"/>
    <p:sldId id="316" r:id="rId12"/>
    <p:sldId id="318" r:id="rId13"/>
    <p:sldId id="319" r:id="rId14"/>
    <p:sldId id="320" r:id="rId15"/>
    <p:sldId id="321" r:id="rId16"/>
    <p:sldId id="322" r:id="rId17"/>
    <p:sldId id="323" r:id="rId18"/>
    <p:sldId id="324" r:id="rId19"/>
    <p:sldId id="325" r:id="rId20"/>
    <p:sldId id="326" r:id="rId21"/>
    <p:sldId id="332" r:id="rId22"/>
    <p:sldId id="328" r:id="rId23"/>
    <p:sldId id="329" r:id="rId24"/>
    <p:sldId id="257" r:id="rId25"/>
  </p:sldIdLst>
  <p:sldSz cx="12160250"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L,Laura,NKF72 R" initials="AR" lastIdx="1" clrIdx="0">
    <p:extLst>
      <p:ext uri="{19B8F6BF-5375-455C-9EA6-DF929625EA0E}">
        <p15:presenceInfo xmlns:p15="http://schemas.microsoft.com/office/powerpoint/2012/main" userId="S-1-5-21-1275210071-2000478354-682003330-4715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89100"/>
  </p:normalViewPr>
  <p:slideViewPr>
    <p:cSldViewPr showGuides="1">
      <p:cViewPr varScale="1">
        <p:scale>
          <a:sx n="65" d="100"/>
          <a:sy n="65" d="100"/>
        </p:scale>
        <p:origin x="317" y="58"/>
      </p:cViewPr>
      <p:guideLst/>
    </p:cSldViewPr>
  </p:slideViewPr>
  <p:notesTextViewPr>
    <p:cViewPr>
      <p:scale>
        <a:sx n="85" d="100"/>
        <a:sy n="85" d="100"/>
      </p:scale>
      <p:origin x="0" y="0"/>
    </p:cViewPr>
  </p:notesTextViewPr>
  <p:notesViewPr>
    <p:cSldViewPr>
      <p:cViewPr varScale="1">
        <p:scale>
          <a:sx n="148" d="100"/>
          <a:sy n="148" d="100"/>
        </p:scale>
        <p:origin x="535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Regular"/>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Regular"/>
              </a:defRPr>
            </a:lvl1pPr>
          </a:lstStyle>
          <a:p>
            <a:fld id="{9D266EBB-0E58-47B2-8EA8-A694003FD0F2}" type="datetimeFigureOut">
              <a:rPr lang="en-GB" smtClean="0"/>
              <a:pPr/>
              <a:t>14/04/2021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Regular"/>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Regular"/>
              </a:defRPr>
            </a:lvl1pPr>
          </a:lstStyle>
          <a:p>
            <a:fld id="{EFC50299-5D49-4341-93C4-E56654763289}" type="slidenum">
              <a:rPr lang="en-GB" smtClean="0"/>
              <a:pPr/>
              <a:t>‹#›</a:t>
            </a:fld>
            <a:endParaRPr lang="en-GB" dirty="0"/>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Regular"/>
        <a:ea typeface="+mn-ea"/>
        <a:cs typeface="+mn-cs"/>
      </a:defRPr>
    </a:lvl1pPr>
    <a:lvl2pPr marL="457200" algn="l" defTabSz="914400" rtl="0" eaLnBrk="1" latinLnBrk="0" hangingPunct="1">
      <a:defRPr sz="1200" b="0" i="0" kern="1200">
        <a:solidFill>
          <a:schemeClr val="tx1"/>
        </a:solidFill>
        <a:latin typeface="Century Gothic Regular"/>
        <a:ea typeface="+mn-ea"/>
        <a:cs typeface="+mn-cs"/>
      </a:defRPr>
    </a:lvl2pPr>
    <a:lvl3pPr marL="914400" algn="l" defTabSz="914400" rtl="0" eaLnBrk="1" latinLnBrk="0" hangingPunct="1">
      <a:defRPr sz="1200" b="0" i="0" kern="1200">
        <a:solidFill>
          <a:schemeClr val="tx1"/>
        </a:solidFill>
        <a:latin typeface="Century Gothic Regular"/>
        <a:ea typeface="+mn-ea"/>
        <a:cs typeface="+mn-cs"/>
      </a:defRPr>
    </a:lvl3pPr>
    <a:lvl4pPr marL="1371600" algn="l" defTabSz="914400" rtl="0" eaLnBrk="1" latinLnBrk="0" hangingPunct="1">
      <a:defRPr sz="1200" b="0" i="0" kern="1200">
        <a:solidFill>
          <a:schemeClr val="tx1"/>
        </a:solidFill>
        <a:latin typeface="Century Gothic Regular"/>
        <a:ea typeface="+mn-ea"/>
        <a:cs typeface="+mn-cs"/>
      </a:defRPr>
    </a:lvl4pPr>
    <a:lvl5pPr marL="1828800" algn="l" defTabSz="914400" rtl="0" eaLnBrk="1" latinLnBrk="0" hangingPunct="1">
      <a:defRPr sz="1200" b="0" i="0" kern="1200">
        <a:solidFill>
          <a:schemeClr val="tx1"/>
        </a:solidFill>
        <a:latin typeface="Century Gothic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u="none" strike="noStrike" kern="1200" dirty="0">
                <a:solidFill>
                  <a:schemeClr val="tx1"/>
                </a:solidFill>
                <a:effectLst/>
                <a:ea typeface="+mn-ea"/>
                <a:cs typeface="+mn-cs"/>
              </a:rPr>
              <a:t>Security classification options:</a:t>
            </a:r>
            <a:br>
              <a:rPr lang="en-GB" sz="1200" u="none" strike="noStrike" kern="1200" dirty="0">
                <a:solidFill>
                  <a:schemeClr val="tx1"/>
                </a:solidFill>
                <a:effectLst/>
                <a:ea typeface="+mn-ea"/>
                <a:cs typeface="+mn-cs"/>
              </a:rPr>
            </a:br>
            <a:r>
              <a:rPr lang="en-GB" sz="1200" u="none" strike="noStrike" kern="1200" dirty="0">
                <a:solidFill>
                  <a:schemeClr val="tx1"/>
                </a:solidFill>
                <a:effectLst/>
                <a:ea typeface="+mn-ea"/>
                <a:cs typeface="+mn-cs"/>
              </a:rPr>
              <a:t>– Public</a:t>
            </a:r>
          </a:p>
          <a:p>
            <a:r>
              <a:rPr lang="en-GB" sz="1200" u="none" strike="noStrike" kern="1200" dirty="0">
                <a:solidFill>
                  <a:schemeClr val="tx1"/>
                </a:solidFill>
                <a:effectLst/>
                <a:ea typeface="+mn-ea"/>
                <a:cs typeface="+mn-cs"/>
              </a:rPr>
              <a:t>– Internal</a:t>
            </a:r>
          </a:p>
          <a:p>
            <a:r>
              <a:rPr lang="en-GB" sz="1200" u="none" strike="noStrike" kern="1200" dirty="0">
                <a:solidFill>
                  <a:schemeClr val="tx1"/>
                </a:solidFill>
                <a:effectLst/>
                <a:ea typeface="+mn-ea"/>
                <a:cs typeface="+mn-cs"/>
              </a:rPr>
              <a:t>– Confidential</a:t>
            </a:r>
          </a:p>
          <a:p>
            <a:r>
              <a:rPr lang="en-GB" sz="1200" u="none" strike="noStrike" kern="1200" dirty="0">
                <a:solidFill>
                  <a:schemeClr val="tx1"/>
                </a:solidFill>
                <a:effectLst/>
                <a:ea typeface="+mn-ea"/>
                <a:cs typeface="+mn-cs"/>
              </a:rPr>
              <a:t>– Highly Confidential</a:t>
            </a:r>
          </a:p>
          <a:p>
            <a:r>
              <a:rPr lang="en-GB" sz="1200" u="none" strike="noStrike" kern="1200" dirty="0">
                <a:solidFill>
                  <a:schemeClr val="tx1"/>
                </a:solidFill>
                <a:effectLst/>
                <a:ea typeface="+mn-ea"/>
                <a:cs typeface="+mn-cs"/>
              </a:rPr>
              <a:t/>
            </a:r>
            <a:br>
              <a:rPr lang="en-GB" sz="1200" u="none" strike="noStrike" kern="1200" dirty="0">
                <a:solidFill>
                  <a:schemeClr val="tx1"/>
                </a:solidFill>
                <a:effectLst/>
                <a:ea typeface="+mn-ea"/>
                <a:cs typeface="+mn-cs"/>
              </a:rPr>
            </a:br>
            <a:endParaRPr lang="en-US" dirty="0"/>
          </a:p>
        </p:txBody>
      </p:sp>
      <p:sp>
        <p:nvSpPr>
          <p:cNvPr id="4" name="Slide Number Placeholder 3"/>
          <p:cNvSpPr>
            <a:spLocks noGrp="1"/>
          </p:cNvSpPr>
          <p:nvPr>
            <p:ph type="sldNum" sz="quarter" idx="5"/>
          </p:nvPr>
        </p:nvSpPr>
        <p:spPr/>
        <p:txBody>
          <a:bodyPr/>
          <a:lstStyle/>
          <a:p>
            <a:fld id="{EFC50299-5D49-4341-93C4-E56654763289}" type="slidenum">
              <a:rPr lang="en-GB" smtClean="0"/>
              <a:t>1</a:t>
            </a:fld>
            <a:endParaRPr lang="en-GB" dirty="0"/>
          </a:p>
        </p:txBody>
      </p:sp>
    </p:spTree>
    <p:extLst>
      <p:ext uri="{BB962C8B-B14F-4D97-AF65-F5344CB8AC3E}">
        <p14:creationId xmlns:p14="http://schemas.microsoft.com/office/powerpoint/2010/main" val="2379645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25E4EA6B-1F4E-1748-9DFB-842B8DC29E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927" b="12444"/>
          <a:stretch/>
        </p:blipFill>
        <p:spPr>
          <a:xfrm>
            <a:off x="0" y="-1"/>
            <a:ext cx="12518818" cy="6840539"/>
          </a:xfrm>
          <a:prstGeom prst="rect">
            <a:avLst/>
          </a:prstGeom>
        </p:spPr>
      </p:pic>
      <p:sp>
        <p:nvSpPr>
          <p:cNvPr id="2" name="Title 1"/>
          <p:cNvSpPr>
            <a:spLocks noGrp="1"/>
          </p:cNvSpPr>
          <p:nvPr>
            <p:ph type="ctrTitle" hasCustomPrompt="1"/>
          </p:nvPr>
        </p:nvSpPr>
        <p:spPr>
          <a:xfrm>
            <a:off x="357665" y="1938445"/>
            <a:ext cx="7081739" cy="1193793"/>
          </a:xfrm>
        </p:spPr>
        <p:txBody>
          <a:bodyPr/>
          <a:lstStyle>
            <a:lvl1pPr algn="l">
              <a:lnSpc>
                <a:spcPct val="85000"/>
              </a:lnSpc>
              <a:defRPr sz="4968" b="1" i="0">
                <a:solidFill>
                  <a:schemeClr val="bg1"/>
                </a:solidFill>
                <a:latin typeface="Century Gothic" panose="020B0502020202020204" pitchFamily="34" charset="0"/>
              </a:defRPr>
            </a:lvl1pPr>
          </a:lstStyle>
          <a:p>
            <a:r>
              <a:rPr lang="en-US" dirty="0"/>
              <a:t>Title slide</a:t>
            </a:r>
            <a:endParaRPr lang="en-GB" dirty="0"/>
          </a:p>
        </p:txBody>
      </p:sp>
      <p:sp>
        <p:nvSpPr>
          <p:cNvPr id="5" name="Footer Placeholder 4">
            <a:extLst>
              <a:ext uri="{FF2B5EF4-FFF2-40B4-BE49-F238E27FC236}">
                <a16:creationId xmlns="" xmlns:a16="http://schemas.microsoft.com/office/drawing/2014/main" id="{255FFE57-5E03-4A9F-8E0E-56AEDAB98630}"/>
              </a:ext>
            </a:extLst>
          </p:cNvPr>
          <p:cNvSpPr>
            <a:spLocks noGrp="1"/>
          </p:cNvSpPr>
          <p:nvPr>
            <p:ph type="ftr" sz="quarter" idx="13"/>
          </p:nvPr>
        </p:nvSpPr>
        <p:spPr>
          <a:xfrm>
            <a:off x="3361566" y="6318000"/>
            <a:ext cx="7296787" cy="262800"/>
          </a:xfrm>
          <a:prstGeom prst="rect">
            <a:avLst/>
          </a:prstGeom>
        </p:spPr>
        <p:txBody>
          <a:bodyPr/>
          <a:lstStyle>
            <a:lvl1pPr>
              <a:defRPr>
                <a:solidFill>
                  <a:schemeClr val="bg1"/>
                </a:solidFill>
              </a:defRPr>
            </a:lvl1pPr>
          </a:lstStyle>
          <a:p>
            <a:r>
              <a:rPr lang="en-GB" dirty="0"/>
              <a:t>Security classification. Published version. Owner's name.</a:t>
            </a:r>
          </a:p>
        </p:txBody>
      </p:sp>
      <p:sp>
        <p:nvSpPr>
          <p:cNvPr id="10" name="Slide Number Placeholder 3">
            <a:extLst>
              <a:ext uri="{FF2B5EF4-FFF2-40B4-BE49-F238E27FC236}">
                <a16:creationId xmlns="" xmlns:a16="http://schemas.microsoft.com/office/drawing/2014/main" id="{D14EFC0A-929F-8B4C-A8D5-7D356DE9F7BE}"/>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mn-lt"/>
              </a:defRPr>
            </a:lvl1pPr>
          </a:lstStyle>
          <a:p>
            <a:fld id="{0B868178-02AE-42FC-958D-6B8F13B60175}" type="slidenum">
              <a:rPr lang="en-GB" smtClean="0"/>
              <a:pPr/>
              <a:t>‹#›</a:t>
            </a:fld>
            <a:endParaRPr lang="en-GB" dirty="0"/>
          </a:p>
        </p:txBody>
      </p:sp>
      <p:sp>
        <p:nvSpPr>
          <p:cNvPr id="11" name="Subtitle 2">
            <a:extLst>
              <a:ext uri="{FF2B5EF4-FFF2-40B4-BE49-F238E27FC236}">
                <a16:creationId xmlns="" xmlns:a16="http://schemas.microsoft.com/office/drawing/2014/main" id="{9DD46587-7E96-6E44-AA46-A9A4F42A98D8}"/>
              </a:ext>
            </a:extLst>
          </p:cNvPr>
          <p:cNvSpPr>
            <a:spLocks noGrp="1"/>
          </p:cNvSpPr>
          <p:nvPr>
            <p:ph type="subTitle" idx="1" hasCustomPrompt="1"/>
          </p:nvPr>
        </p:nvSpPr>
        <p:spPr>
          <a:xfrm>
            <a:off x="357665" y="3350175"/>
            <a:ext cx="5579377" cy="718167"/>
          </a:xfrm>
        </p:spPr>
        <p:txBody>
          <a:bodyPr/>
          <a:lstStyle>
            <a:lvl1pPr marL="0" indent="0" algn="l">
              <a:lnSpc>
                <a:spcPct val="100000"/>
              </a:lnSpc>
              <a:buNone/>
              <a:defRPr sz="1987" b="1" i="0">
                <a:solidFill>
                  <a:schemeClr val="bg1"/>
                </a:solidFill>
                <a:latin typeface="Century Gothic" panose="020B0502020202020204" pitchFamily="34" charset="0"/>
              </a:defRPr>
            </a:lvl1pPr>
            <a:lvl2pPr marL="453093" indent="0" algn="ctr">
              <a:buNone/>
              <a:defRPr>
                <a:solidFill>
                  <a:schemeClr val="tx1">
                    <a:tint val="75000"/>
                  </a:schemeClr>
                </a:solidFill>
              </a:defRPr>
            </a:lvl2pPr>
            <a:lvl3pPr marL="906185" indent="0" algn="ctr">
              <a:buNone/>
              <a:defRPr>
                <a:solidFill>
                  <a:schemeClr val="tx1">
                    <a:tint val="75000"/>
                  </a:schemeClr>
                </a:solidFill>
              </a:defRPr>
            </a:lvl3pPr>
            <a:lvl4pPr marL="1359278" indent="0" algn="ctr">
              <a:buNone/>
              <a:defRPr>
                <a:solidFill>
                  <a:schemeClr val="tx1">
                    <a:tint val="75000"/>
                  </a:schemeClr>
                </a:solidFill>
              </a:defRPr>
            </a:lvl4pPr>
            <a:lvl5pPr marL="1812371" indent="0" algn="ctr">
              <a:buNone/>
              <a:defRPr>
                <a:solidFill>
                  <a:schemeClr val="tx1">
                    <a:tint val="75000"/>
                  </a:schemeClr>
                </a:solidFill>
              </a:defRPr>
            </a:lvl5pPr>
            <a:lvl6pPr marL="2265463" indent="0" algn="ctr">
              <a:buNone/>
              <a:defRPr>
                <a:solidFill>
                  <a:schemeClr val="tx1">
                    <a:tint val="75000"/>
                  </a:schemeClr>
                </a:solidFill>
              </a:defRPr>
            </a:lvl6pPr>
            <a:lvl7pPr marL="2718556" indent="0" algn="ctr">
              <a:buNone/>
              <a:defRPr>
                <a:solidFill>
                  <a:schemeClr val="tx1">
                    <a:tint val="75000"/>
                  </a:schemeClr>
                </a:solidFill>
              </a:defRPr>
            </a:lvl7pPr>
            <a:lvl8pPr marL="3171648" indent="0" algn="ctr">
              <a:buNone/>
              <a:defRPr>
                <a:solidFill>
                  <a:schemeClr val="tx1">
                    <a:tint val="75000"/>
                  </a:schemeClr>
                </a:solidFill>
              </a:defRPr>
            </a:lvl8pPr>
            <a:lvl9pPr marL="3624741" indent="0" algn="ctr">
              <a:buNone/>
              <a:defRPr>
                <a:solidFill>
                  <a:schemeClr val="tx1">
                    <a:tint val="75000"/>
                  </a:schemeClr>
                </a:solidFill>
              </a:defRPr>
            </a:lvl9pPr>
          </a:lstStyle>
          <a:p>
            <a:r>
              <a:rPr lang="en-US" dirty="0"/>
              <a:t>Date</a:t>
            </a:r>
            <a:endParaRPr lang="en-GB" dirty="0"/>
          </a:p>
        </p:txBody>
      </p:sp>
      <p:sp>
        <p:nvSpPr>
          <p:cNvPr id="12" name="Date Placeholder 5">
            <a:extLst>
              <a:ext uri="{FF2B5EF4-FFF2-40B4-BE49-F238E27FC236}">
                <a16:creationId xmlns="" xmlns:a16="http://schemas.microsoft.com/office/drawing/2014/main" id="{B1627BA0-8196-CA4A-B50C-7CC5B7B01D35}"/>
              </a:ext>
            </a:extLst>
          </p:cNvPr>
          <p:cNvSpPr>
            <a:spLocks noGrp="1"/>
          </p:cNvSpPr>
          <p:nvPr>
            <p:ph type="dt" sz="half" idx="16"/>
          </p:nvPr>
        </p:nvSpPr>
        <p:spPr>
          <a:xfrm>
            <a:off x="1501499" y="6318001"/>
            <a:ext cx="1856248" cy="262800"/>
          </a:xfrm>
        </p:spPr>
        <p:txBody>
          <a:bodyPr/>
          <a:lstStyle>
            <a:lvl1pPr>
              <a:defRPr>
                <a:solidFill>
                  <a:schemeClr val="bg1"/>
                </a:solidFill>
              </a:defRPr>
            </a:lvl1pPr>
          </a:lstStyle>
          <a:p>
            <a:fld id="{A0E618AD-EEE3-1B4E-801B-57908FEC0D19}" type="datetime8">
              <a:rPr lang="en-GB" smtClean="0"/>
              <a:t>14/04/2021 11:04</a:t>
            </a:fld>
            <a:endParaRPr lang="en-GB" dirty="0"/>
          </a:p>
        </p:txBody>
      </p:sp>
      <p:pic>
        <p:nvPicPr>
          <p:cNvPr id="14" name="Picture 13">
            <a:extLst>
              <a:ext uri="{FF2B5EF4-FFF2-40B4-BE49-F238E27FC236}">
                <a16:creationId xmlns="" xmlns:a16="http://schemas.microsoft.com/office/drawing/2014/main" id="{8C721C7D-29AF-1C40-8674-79CD83AF5F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842" y="395933"/>
            <a:ext cx="2194891" cy="608856"/>
          </a:xfrm>
          <a:prstGeom prst="rect">
            <a:avLst/>
          </a:prstGeom>
        </p:spPr>
      </p:pic>
    </p:spTree>
    <p:extLst>
      <p:ext uri="{BB962C8B-B14F-4D97-AF65-F5344CB8AC3E}">
        <p14:creationId xmlns:p14="http://schemas.microsoft.com/office/powerpoint/2010/main" val="309530352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2950"/>
            <a:ext cx="563323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69727" y="2012950"/>
            <a:ext cx="563323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3">
            <a:extLst>
              <a:ext uri="{FF2B5EF4-FFF2-40B4-BE49-F238E27FC236}">
                <a16:creationId xmlns="" xmlns:a16="http://schemas.microsoft.com/office/drawing/2014/main" id="{9B516AB9-F8AF-884B-97D5-839AB9A41E11}"/>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 xmlns:a16="http://schemas.microsoft.com/office/drawing/2014/main" id="{08DA3B8D-AD23-5342-9E5E-AFCB705A307E}"/>
              </a:ext>
            </a:extLst>
          </p:cNvPr>
          <p:cNvSpPr>
            <a:spLocks noGrp="1"/>
          </p:cNvSpPr>
          <p:nvPr>
            <p:ph type="ftr" sz="quarter" idx="13"/>
          </p:nvPr>
        </p:nvSpPr>
        <p:spPr/>
        <p:txBody>
          <a:bodyPr/>
          <a:lstStyle/>
          <a:p>
            <a:r>
              <a:rPr lang="en-GB" dirty="0"/>
              <a:t>Security classification. Published version. Owner's name.</a:t>
            </a:r>
          </a:p>
        </p:txBody>
      </p:sp>
      <p:sp>
        <p:nvSpPr>
          <p:cNvPr id="6" name="Date Placeholder 5">
            <a:extLst>
              <a:ext uri="{FF2B5EF4-FFF2-40B4-BE49-F238E27FC236}">
                <a16:creationId xmlns="" xmlns:a16="http://schemas.microsoft.com/office/drawing/2014/main" id="{330F82C1-D339-8F45-AEBE-0364CBA5818A}"/>
              </a:ext>
            </a:extLst>
          </p:cNvPr>
          <p:cNvSpPr>
            <a:spLocks noGrp="1"/>
          </p:cNvSpPr>
          <p:nvPr>
            <p:ph type="dt" sz="half" idx="14"/>
          </p:nvPr>
        </p:nvSpPr>
        <p:spPr/>
        <p:txBody>
          <a:bodyPr/>
          <a:lstStyle/>
          <a:p>
            <a:fld id="{DA79F45F-DB97-5D4D-B518-CF0144150AD9}" type="datetime8">
              <a:rPr lang="en-GB" smtClean="0"/>
              <a:t>14/04/2021 11:04</a:t>
            </a:fld>
            <a:endParaRPr lang="en-GB" dirty="0"/>
          </a:p>
        </p:txBody>
      </p:sp>
    </p:spTree>
    <p:extLst>
      <p:ext uri="{BB962C8B-B14F-4D97-AF65-F5344CB8AC3E}">
        <p14:creationId xmlns:p14="http://schemas.microsoft.com/office/powerpoint/2010/main" val="177213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357665" y="828000"/>
            <a:ext cx="7569988" cy="792000"/>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6" y="2012950"/>
            <a:ext cx="3694683"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232970" y="2012950"/>
            <a:ext cx="3694683"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8"/>
          <p:cNvSpPr>
            <a:spLocks noGrp="1"/>
          </p:cNvSpPr>
          <p:nvPr>
            <p:ph sz="quarter" idx="13"/>
          </p:nvPr>
        </p:nvSpPr>
        <p:spPr>
          <a:xfrm>
            <a:off x="8108274" y="2012950"/>
            <a:ext cx="3694683" cy="360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Slide Number Placeholder 3">
            <a:extLst>
              <a:ext uri="{FF2B5EF4-FFF2-40B4-BE49-F238E27FC236}">
                <a16:creationId xmlns="" xmlns:a16="http://schemas.microsoft.com/office/drawing/2014/main" id="{B47A9EFD-9046-B74C-8221-44A8B4B5D924}"/>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 xmlns:a16="http://schemas.microsoft.com/office/drawing/2014/main" id="{05CC85C5-98C9-F340-AACC-99F93146B92E}"/>
              </a:ext>
            </a:extLst>
          </p:cNvPr>
          <p:cNvSpPr>
            <a:spLocks noGrp="1"/>
          </p:cNvSpPr>
          <p:nvPr>
            <p:ph type="ftr" sz="quarter" idx="14"/>
          </p:nvPr>
        </p:nvSpPr>
        <p:spPr/>
        <p:txBody>
          <a:bodyPr/>
          <a:lstStyle/>
          <a:p>
            <a:r>
              <a:rPr lang="en-GB" dirty="0"/>
              <a:t>Security classification. Published version. Owner's name.</a:t>
            </a:r>
          </a:p>
        </p:txBody>
      </p:sp>
      <p:sp>
        <p:nvSpPr>
          <p:cNvPr id="6" name="Date Placeholder 5">
            <a:extLst>
              <a:ext uri="{FF2B5EF4-FFF2-40B4-BE49-F238E27FC236}">
                <a16:creationId xmlns="" xmlns:a16="http://schemas.microsoft.com/office/drawing/2014/main" id="{A98972BA-FC02-3C40-942B-024089F90D7C}"/>
              </a:ext>
            </a:extLst>
          </p:cNvPr>
          <p:cNvSpPr>
            <a:spLocks noGrp="1"/>
          </p:cNvSpPr>
          <p:nvPr>
            <p:ph type="dt" sz="half" idx="15"/>
          </p:nvPr>
        </p:nvSpPr>
        <p:spPr/>
        <p:txBody>
          <a:bodyPr/>
          <a:lstStyle/>
          <a:p>
            <a:fld id="{D8D417C0-B5BD-7241-BD9C-349CCE3676AE}" type="datetime8">
              <a:rPr lang="en-GB" smtClean="0"/>
              <a:t>14/04/2021 11:04</a:t>
            </a:fld>
            <a:endParaRPr lang="en-GB" dirty="0"/>
          </a:p>
        </p:txBody>
      </p:sp>
    </p:spTree>
    <p:extLst>
      <p:ext uri="{BB962C8B-B14F-4D97-AF65-F5344CB8AC3E}">
        <p14:creationId xmlns:p14="http://schemas.microsoft.com/office/powerpoint/2010/main" val="2473933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a:extLst>
              <a:ext uri="{FF2B5EF4-FFF2-40B4-BE49-F238E27FC236}">
                <a16:creationId xmlns="" xmlns:a16="http://schemas.microsoft.com/office/drawing/2014/main" id="{39B354AE-7652-4BAF-B8D5-6606531144EF}"/>
              </a:ext>
            </a:extLst>
          </p:cNvPr>
          <p:cNvSpPr>
            <a:spLocks noGrp="1"/>
          </p:cNvSpPr>
          <p:nvPr>
            <p:ph type="pic" sz="quarter" idx="13"/>
          </p:nvPr>
        </p:nvSpPr>
        <p:spPr>
          <a:xfrm>
            <a:off x="6080311" y="1"/>
            <a:ext cx="6080311" cy="6102581"/>
          </a:xfrm>
          <a:solidFill>
            <a:schemeClr val="bg1">
              <a:lumMod val="95000"/>
            </a:schemeClr>
          </a:solidFill>
        </p:spPr>
        <p:txBody>
          <a:bodyPr/>
          <a:lstStyle>
            <a:lvl1pPr>
              <a:defRPr b="0"/>
            </a:lvl1pPr>
          </a:lstStyle>
          <a:p>
            <a:r>
              <a:rPr lang="en-US" smtClean="0"/>
              <a:t>Click icon to add picture</a:t>
            </a:r>
            <a:endParaRPr lang="en-GB" dirty="0"/>
          </a:p>
        </p:txBody>
      </p:sp>
      <p:sp>
        <p:nvSpPr>
          <p:cNvPr id="9" name="Slide Number Placeholder 3">
            <a:extLst>
              <a:ext uri="{FF2B5EF4-FFF2-40B4-BE49-F238E27FC236}">
                <a16:creationId xmlns="" xmlns:a16="http://schemas.microsoft.com/office/drawing/2014/main" id="{16410C1F-718E-484A-AF17-8FAC48E81AD8}"/>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 xmlns:a16="http://schemas.microsoft.com/office/drawing/2014/main" id="{1578F1F1-78F4-414E-A13C-D2CDC2F4931E}"/>
              </a:ext>
            </a:extLst>
          </p:cNvPr>
          <p:cNvSpPr>
            <a:spLocks noGrp="1"/>
          </p:cNvSpPr>
          <p:nvPr>
            <p:ph type="ftr" sz="quarter" idx="14"/>
          </p:nvPr>
        </p:nvSpPr>
        <p:spPr/>
        <p:txBody>
          <a:bodyPr/>
          <a:lstStyle/>
          <a:p>
            <a:r>
              <a:rPr lang="en-GB" dirty="0"/>
              <a:t>Security classification. Published version. Owner's name.</a:t>
            </a:r>
          </a:p>
        </p:txBody>
      </p:sp>
      <p:sp>
        <p:nvSpPr>
          <p:cNvPr id="5" name="Date Placeholder 4">
            <a:extLst>
              <a:ext uri="{FF2B5EF4-FFF2-40B4-BE49-F238E27FC236}">
                <a16:creationId xmlns="" xmlns:a16="http://schemas.microsoft.com/office/drawing/2014/main" id="{04497399-4D34-F141-8F35-1BB5851D4942}"/>
              </a:ext>
            </a:extLst>
          </p:cNvPr>
          <p:cNvSpPr>
            <a:spLocks noGrp="1"/>
          </p:cNvSpPr>
          <p:nvPr>
            <p:ph type="dt" sz="half" idx="15"/>
          </p:nvPr>
        </p:nvSpPr>
        <p:spPr/>
        <p:txBody>
          <a:bodyPr/>
          <a:lstStyle/>
          <a:p>
            <a:fld id="{0FA4342F-CAD5-9D45-ADBD-192DADC515DB}" type="datetime8">
              <a:rPr lang="en-GB" smtClean="0"/>
              <a:t>14/04/2021 11:04</a:t>
            </a:fld>
            <a:endParaRPr lang="en-GB" dirty="0"/>
          </a:p>
        </p:txBody>
      </p:sp>
    </p:spTree>
    <p:extLst>
      <p:ext uri="{BB962C8B-B14F-4D97-AF65-F5344CB8AC3E}">
        <p14:creationId xmlns:p14="http://schemas.microsoft.com/office/powerpoint/2010/main" val="1645980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2 Landscape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3">
            <a:extLst>
              <a:ext uri="{FF2B5EF4-FFF2-40B4-BE49-F238E27FC236}">
                <a16:creationId xmlns="" xmlns:a16="http://schemas.microsoft.com/office/drawing/2014/main" id="{523F891C-6BAF-9541-941C-F1E20C3F9967}"/>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 xmlns:a16="http://schemas.microsoft.com/office/drawing/2014/main" id="{D006DEFA-1BEF-6B46-A02F-39786BBDCDD0}"/>
              </a:ext>
            </a:extLst>
          </p:cNvPr>
          <p:cNvSpPr>
            <a:spLocks noGrp="1"/>
          </p:cNvSpPr>
          <p:nvPr>
            <p:ph type="ftr" sz="quarter" idx="15"/>
          </p:nvPr>
        </p:nvSpPr>
        <p:spPr/>
        <p:txBody>
          <a:bodyPr/>
          <a:lstStyle/>
          <a:p>
            <a:r>
              <a:rPr lang="en-GB" dirty="0"/>
              <a:t>Security classification. Published version. Owner's name.</a:t>
            </a:r>
          </a:p>
        </p:txBody>
      </p:sp>
      <p:sp>
        <p:nvSpPr>
          <p:cNvPr id="6" name="Date Placeholder 5">
            <a:extLst>
              <a:ext uri="{FF2B5EF4-FFF2-40B4-BE49-F238E27FC236}">
                <a16:creationId xmlns="" xmlns:a16="http://schemas.microsoft.com/office/drawing/2014/main" id="{E77F56FC-EBA8-344F-A922-4AA3E6B2B81A}"/>
              </a:ext>
            </a:extLst>
          </p:cNvPr>
          <p:cNvSpPr>
            <a:spLocks noGrp="1"/>
          </p:cNvSpPr>
          <p:nvPr>
            <p:ph type="dt" sz="half" idx="16"/>
          </p:nvPr>
        </p:nvSpPr>
        <p:spPr/>
        <p:txBody>
          <a:bodyPr/>
          <a:lstStyle/>
          <a:p>
            <a:fld id="{2429A84A-6A61-8148-A97E-E0A771C9A1A3}" type="datetime8">
              <a:rPr lang="en-GB" smtClean="0"/>
              <a:t>14/04/2021 11:04</a:t>
            </a:fld>
            <a:endParaRPr lang="en-GB" dirty="0"/>
          </a:p>
        </p:txBody>
      </p:sp>
      <p:sp>
        <p:nvSpPr>
          <p:cNvPr id="11" name="Picture Placeholder 4">
            <a:extLst>
              <a:ext uri="{FF2B5EF4-FFF2-40B4-BE49-F238E27FC236}">
                <a16:creationId xmlns="" xmlns:a16="http://schemas.microsoft.com/office/drawing/2014/main" id="{07964F80-E2FC-6247-AF5F-317852CC82B2}"/>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smtClean="0"/>
              <a:t>Click icon to add picture</a:t>
            </a:r>
            <a:endParaRPr lang="en-GB" dirty="0"/>
          </a:p>
        </p:txBody>
      </p:sp>
      <p:sp>
        <p:nvSpPr>
          <p:cNvPr id="12" name="Picture Placeholder 4">
            <a:extLst>
              <a:ext uri="{FF2B5EF4-FFF2-40B4-BE49-F238E27FC236}">
                <a16:creationId xmlns="" xmlns:a16="http://schemas.microsoft.com/office/drawing/2014/main" id="{C205DF93-8587-5340-B9D7-7603C30D36E9}"/>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smtClean="0"/>
              <a:t>Click icon to add picture</a:t>
            </a:r>
            <a:endParaRPr lang="en-GB" dirty="0"/>
          </a:p>
        </p:txBody>
      </p:sp>
    </p:spTree>
    <p:extLst>
      <p:ext uri="{BB962C8B-B14F-4D97-AF65-F5344CB8AC3E}">
        <p14:creationId xmlns:p14="http://schemas.microsoft.com/office/powerpoint/2010/main" val="1249825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2 Portrait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4">
            <a:extLst>
              <a:ext uri="{FF2B5EF4-FFF2-40B4-BE49-F238E27FC236}">
                <a16:creationId xmlns="" xmlns:a16="http://schemas.microsoft.com/office/drawing/2014/main" id="{D035A9AE-09A5-490F-8FA9-56997A9CD86C}"/>
              </a:ext>
            </a:extLst>
          </p:cNvPr>
          <p:cNvSpPr>
            <a:spLocks noGrp="1"/>
          </p:cNvSpPr>
          <p:nvPr>
            <p:ph type="pic" sz="quarter" idx="13"/>
          </p:nvPr>
        </p:nvSpPr>
        <p:spPr>
          <a:xfrm>
            <a:off x="6080311" y="2015999"/>
            <a:ext cx="3040156" cy="4086582"/>
          </a:xfrm>
          <a:solidFill>
            <a:schemeClr val="bg1">
              <a:lumMod val="95000"/>
            </a:schemeClr>
          </a:solidFill>
        </p:spPr>
        <p:txBody>
          <a:bodyPr/>
          <a:lstStyle>
            <a:lvl1pPr>
              <a:defRPr b="0"/>
            </a:lvl1pPr>
          </a:lstStyle>
          <a:p>
            <a:r>
              <a:rPr lang="en-US" smtClean="0"/>
              <a:t>Click icon to add picture</a:t>
            </a:r>
            <a:endParaRPr lang="en-GB" dirty="0"/>
          </a:p>
        </p:txBody>
      </p:sp>
      <p:sp>
        <p:nvSpPr>
          <p:cNvPr id="10" name="Picture Placeholder 4">
            <a:extLst>
              <a:ext uri="{FF2B5EF4-FFF2-40B4-BE49-F238E27FC236}">
                <a16:creationId xmlns="" xmlns:a16="http://schemas.microsoft.com/office/drawing/2014/main" id="{8756929E-2779-4685-B9F6-29B8DD163C6B}"/>
              </a:ext>
            </a:extLst>
          </p:cNvPr>
          <p:cNvSpPr>
            <a:spLocks noGrp="1"/>
          </p:cNvSpPr>
          <p:nvPr>
            <p:ph type="pic" sz="quarter" idx="14"/>
          </p:nvPr>
        </p:nvSpPr>
        <p:spPr>
          <a:xfrm>
            <a:off x="9120467" y="2015999"/>
            <a:ext cx="3040156" cy="4086582"/>
          </a:xfrm>
          <a:solidFill>
            <a:schemeClr val="bg1">
              <a:lumMod val="85000"/>
            </a:schemeClr>
          </a:solidFill>
        </p:spPr>
        <p:txBody>
          <a:bodyPr/>
          <a:lstStyle>
            <a:lvl1pPr>
              <a:defRPr b="0"/>
            </a:lvl1pPr>
          </a:lstStyle>
          <a:p>
            <a:r>
              <a:rPr lang="en-US" smtClean="0"/>
              <a:t>Click icon to add picture</a:t>
            </a:r>
            <a:endParaRPr lang="en-GB" dirty="0"/>
          </a:p>
        </p:txBody>
      </p:sp>
      <p:sp>
        <p:nvSpPr>
          <p:cNvPr id="9" name="Slide Number Placeholder 3">
            <a:extLst>
              <a:ext uri="{FF2B5EF4-FFF2-40B4-BE49-F238E27FC236}">
                <a16:creationId xmlns="" xmlns:a16="http://schemas.microsoft.com/office/drawing/2014/main" id="{8FF3DD65-4A0B-D240-9541-3D719238697C}"/>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 xmlns:a16="http://schemas.microsoft.com/office/drawing/2014/main" id="{39C0F6CB-95C2-9242-9007-9A88BB8A93EA}"/>
              </a:ext>
            </a:extLst>
          </p:cNvPr>
          <p:cNvSpPr>
            <a:spLocks noGrp="1"/>
          </p:cNvSpPr>
          <p:nvPr>
            <p:ph type="ftr" sz="quarter" idx="15"/>
          </p:nvPr>
        </p:nvSpPr>
        <p:spPr/>
        <p:txBody>
          <a:bodyPr/>
          <a:lstStyle/>
          <a:p>
            <a:r>
              <a:rPr lang="en-GB" dirty="0"/>
              <a:t>Security classification. Published version. Owner's name.</a:t>
            </a:r>
          </a:p>
        </p:txBody>
      </p:sp>
      <p:sp>
        <p:nvSpPr>
          <p:cNvPr id="6" name="Date Placeholder 5">
            <a:extLst>
              <a:ext uri="{FF2B5EF4-FFF2-40B4-BE49-F238E27FC236}">
                <a16:creationId xmlns="" xmlns:a16="http://schemas.microsoft.com/office/drawing/2014/main" id="{DD1B82C9-5C57-034B-B299-9689009DC83E}"/>
              </a:ext>
            </a:extLst>
          </p:cNvPr>
          <p:cNvSpPr>
            <a:spLocks noGrp="1"/>
          </p:cNvSpPr>
          <p:nvPr>
            <p:ph type="dt" sz="half" idx="16"/>
          </p:nvPr>
        </p:nvSpPr>
        <p:spPr/>
        <p:txBody>
          <a:bodyPr/>
          <a:lstStyle/>
          <a:p>
            <a:fld id="{AE75CCAC-19D0-3F48-87BC-1D380F474897}" type="datetime8">
              <a:rPr lang="en-GB" smtClean="0"/>
              <a:t>14/04/2021 11:04</a:t>
            </a:fld>
            <a:endParaRPr lang="en-GB" dirty="0"/>
          </a:p>
        </p:txBody>
      </p:sp>
    </p:spTree>
    <p:extLst>
      <p:ext uri="{BB962C8B-B14F-4D97-AF65-F5344CB8AC3E}">
        <p14:creationId xmlns:p14="http://schemas.microsoft.com/office/powerpoint/2010/main" val="1862941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4">
            <a:extLst>
              <a:ext uri="{FF2B5EF4-FFF2-40B4-BE49-F238E27FC236}">
                <a16:creationId xmlns="" xmlns:a16="http://schemas.microsoft.com/office/drawing/2014/main" id="{EF95CA88-6E93-41FD-95E1-3CBCD8250032}"/>
              </a:ext>
            </a:extLst>
          </p:cNvPr>
          <p:cNvSpPr>
            <a:spLocks noGrp="1"/>
          </p:cNvSpPr>
          <p:nvPr>
            <p:ph type="pic" sz="quarter" idx="13"/>
          </p:nvPr>
        </p:nvSpPr>
        <p:spPr>
          <a:xfrm>
            <a:off x="6080311" y="2015999"/>
            <a:ext cx="3040156" cy="4086280"/>
          </a:xfrm>
          <a:solidFill>
            <a:schemeClr val="bg1">
              <a:lumMod val="95000"/>
            </a:schemeClr>
          </a:solidFill>
        </p:spPr>
        <p:txBody>
          <a:bodyPr/>
          <a:lstStyle>
            <a:lvl1pPr>
              <a:defRPr b="0"/>
            </a:lvl1pPr>
          </a:lstStyle>
          <a:p>
            <a:r>
              <a:rPr lang="en-US" smtClean="0"/>
              <a:t>Click icon to add picture</a:t>
            </a:r>
            <a:endParaRPr lang="en-GB" dirty="0"/>
          </a:p>
        </p:txBody>
      </p:sp>
      <p:sp>
        <p:nvSpPr>
          <p:cNvPr id="10" name="Picture Placeholder 4">
            <a:extLst>
              <a:ext uri="{FF2B5EF4-FFF2-40B4-BE49-F238E27FC236}">
                <a16:creationId xmlns="" xmlns:a16="http://schemas.microsoft.com/office/drawing/2014/main" id="{465383E4-9B0A-43BD-B164-89BFC7F626D7}"/>
              </a:ext>
            </a:extLst>
          </p:cNvPr>
          <p:cNvSpPr>
            <a:spLocks noGrp="1"/>
          </p:cNvSpPr>
          <p:nvPr>
            <p:ph type="pic" sz="quarter" idx="14"/>
          </p:nvPr>
        </p:nvSpPr>
        <p:spPr>
          <a:xfrm>
            <a:off x="9120467" y="2016000"/>
            <a:ext cx="3040156" cy="2052342"/>
          </a:xfrm>
          <a:solidFill>
            <a:schemeClr val="bg1">
              <a:lumMod val="85000"/>
            </a:schemeClr>
          </a:solidFill>
        </p:spPr>
        <p:txBody>
          <a:bodyPr/>
          <a:lstStyle>
            <a:lvl1pPr>
              <a:defRPr b="0"/>
            </a:lvl1pPr>
          </a:lstStyle>
          <a:p>
            <a:r>
              <a:rPr lang="en-US" smtClean="0"/>
              <a:t>Click icon to add picture</a:t>
            </a:r>
            <a:endParaRPr lang="en-GB" dirty="0"/>
          </a:p>
        </p:txBody>
      </p:sp>
      <p:sp>
        <p:nvSpPr>
          <p:cNvPr id="11" name="Picture Placeholder 4">
            <a:extLst>
              <a:ext uri="{FF2B5EF4-FFF2-40B4-BE49-F238E27FC236}">
                <a16:creationId xmlns="" xmlns:a16="http://schemas.microsoft.com/office/drawing/2014/main" id="{04BD122D-3F9A-4C09-96ED-16A8A704A694}"/>
              </a:ext>
            </a:extLst>
          </p:cNvPr>
          <p:cNvSpPr>
            <a:spLocks noGrp="1"/>
          </p:cNvSpPr>
          <p:nvPr>
            <p:ph type="pic" sz="quarter" idx="15"/>
          </p:nvPr>
        </p:nvSpPr>
        <p:spPr>
          <a:xfrm>
            <a:off x="9120467" y="4068342"/>
            <a:ext cx="3040156" cy="2033938"/>
          </a:xfrm>
          <a:solidFill>
            <a:schemeClr val="bg1">
              <a:lumMod val="75000"/>
            </a:schemeClr>
          </a:solidFill>
        </p:spPr>
        <p:txBody>
          <a:bodyPr/>
          <a:lstStyle>
            <a:lvl1pPr>
              <a:defRPr b="0"/>
            </a:lvl1pPr>
          </a:lstStyle>
          <a:p>
            <a:r>
              <a:rPr lang="en-US" smtClean="0"/>
              <a:t>Click icon to add picture</a:t>
            </a:r>
            <a:endParaRPr lang="en-GB" dirty="0"/>
          </a:p>
        </p:txBody>
      </p:sp>
      <p:sp>
        <p:nvSpPr>
          <p:cNvPr id="13" name="Slide Number Placeholder 3">
            <a:extLst>
              <a:ext uri="{FF2B5EF4-FFF2-40B4-BE49-F238E27FC236}">
                <a16:creationId xmlns="" xmlns:a16="http://schemas.microsoft.com/office/drawing/2014/main" id="{7113D4FE-C9FD-D440-9DF5-E485B502DA33}"/>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6" name="Footer Placeholder 5">
            <a:extLst>
              <a:ext uri="{FF2B5EF4-FFF2-40B4-BE49-F238E27FC236}">
                <a16:creationId xmlns="" xmlns:a16="http://schemas.microsoft.com/office/drawing/2014/main" id="{38375438-2D15-5247-8901-EF46DA883F83}"/>
              </a:ext>
            </a:extLst>
          </p:cNvPr>
          <p:cNvSpPr>
            <a:spLocks noGrp="1"/>
          </p:cNvSpPr>
          <p:nvPr>
            <p:ph type="ftr" sz="quarter" idx="16"/>
          </p:nvPr>
        </p:nvSpPr>
        <p:spPr/>
        <p:txBody>
          <a:bodyPr/>
          <a:lstStyle/>
          <a:p>
            <a:r>
              <a:rPr lang="en-GB" dirty="0"/>
              <a:t>Security classification. Published version. Owner's name.</a:t>
            </a:r>
          </a:p>
        </p:txBody>
      </p:sp>
      <p:sp>
        <p:nvSpPr>
          <p:cNvPr id="7" name="Date Placeholder 6">
            <a:extLst>
              <a:ext uri="{FF2B5EF4-FFF2-40B4-BE49-F238E27FC236}">
                <a16:creationId xmlns="" xmlns:a16="http://schemas.microsoft.com/office/drawing/2014/main" id="{AF5C635E-0635-9249-8016-5F5139D14B1D}"/>
              </a:ext>
            </a:extLst>
          </p:cNvPr>
          <p:cNvSpPr>
            <a:spLocks noGrp="1"/>
          </p:cNvSpPr>
          <p:nvPr>
            <p:ph type="dt" sz="half" idx="17"/>
          </p:nvPr>
        </p:nvSpPr>
        <p:spPr/>
        <p:txBody>
          <a:bodyPr/>
          <a:lstStyle/>
          <a:p>
            <a:fld id="{6000980E-9E68-CC45-87B7-3ADE4ED86C1B}" type="datetime8">
              <a:rPr lang="en-GB" smtClean="0"/>
              <a:t>14/04/2021 11:04</a:t>
            </a:fld>
            <a:endParaRPr lang="en-GB" dirty="0"/>
          </a:p>
        </p:txBody>
      </p:sp>
    </p:spTree>
    <p:extLst>
      <p:ext uri="{BB962C8B-B14F-4D97-AF65-F5344CB8AC3E}">
        <p14:creationId xmlns:p14="http://schemas.microsoft.com/office/powerpoint/2010/main" val="3455967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6448"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Picture Placeholder 4">
            <a:extLst>
              <a:ext uri="{FF2B5EF4-FFF2-40B4-BE49-F238E27FC236}">
                <a16:creationId xmlns="" xmlns:a16="http://schemas.microsoft.com/office/drawing/2014/main" id="{C19ADD48-2F68-4A7D-B3D5-09506162F0FB}"/>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smtClean="0"/>
              <a:t>Click icon to add picture</a:t>
            </a:r>
            <a:endParaRPr lang="en-GB" dirty="0"/>
          </a:p>
        </p:txBody>
      </p:sp>
      <p:sp>
        <p:nvSpPr>
          <p:cNvPr id="11" name="Picture Placeholder 4">
            <a:extLst>
              <a:ext uri="{FF2B5EF4-FFF2-40B4-BE49-F238E27FC236}">
                <a16:creationId xmlns="" xmlns:a16="http://schemas.microsoft.com/office/drawing/2014/main" id="{82FDE75D-1A2E-4FEF-A937-A4B0B83683A6}"/>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smtClean="0"/>
              <a:t>Click icon to add picture</a:t>
            </a:r>
            <a:endParaRPr lang="en-GB" dirty="0"/>
          </a:p>
        </p:txBody>
      </p:sp>
      <p:sp>
        <p:nvSpPr>
          <p:cNvPr id="12" name="Picture Placeholder 4">
            <a:extLst>
              <a:ext uri="{FF2B5EF4-FFF2-40B4-BE49-F238E27FC236}">
                <a16:creationId xmlns="" xmlns:a16="http://schemas.microsoft.com/office/drawing/2014/main" id="{0165A44F-D4D9-4418-BCC7-5D6794ADD66B}"/>
              </a:ext>
            </a:extLst>
          </p:cNvPr>
          <p:cNvSpPr>
            <a:spLocks noGrp="1"/>
          </p:cNvSpPr>
          <p:nvPr>
            <p:ph type="pic" sz="quarter" idx="15"/>
          </p:nvPr>
        </p:nvSpPr>
        <p:spPr>
          <a:xfrm>
            <a:off x="6080124" y="4068341"/>
            <a:ext cx="3040156" cy="2034240"/>
          </a:xfrm>
          <a:solidFill>
            <a:schemeClr val="bg1">
              <a:lumMod val="85000"/>
            </a:schemeClr>
          </a:solidFill>
        </p:spPr>
        <p:txBody>
          <a:bodyPr/>
          <a:lstStyle>
            <a:lvl1pPr>
              <a:defRPr b="0"/>
            </a:lvl1pPr>
          </a:lstStyle>
          <a:p>
            <a:r>
              <a:rPr lang="en-US" smtClean="0"/>
              <a:t>Click icon to add picture</a:t>
            </a:r>
            <a:endParaRPr lang="en-GB" dirty="0"/>
          </a:p>
        </p:txBody>
      </p:sp>
      <p:sp>
        <p:nvSpPr>
          <p:cNvPr id="17" name="Picture Placeholder 4">
            <a:extLst>
              <a:ext uri="{FF2B5EF4-FFF2-40B4-BE49-F238E27FC236}">
                <a16:creationId xmlns="" xmlns:a16="http://schemas.microsoft.com/office/drawing/2014/main" id="{24E8C0B8-E7AD-48AC-9F2D-D3FAE258D425}"/>
              </a:ext>
            </a:extLst>
          </p:cNvPr>
          <p:cNvSpPr>
            <a:spLocks noGrp="1"/>
          </p:cNvSpPr>
          <p:nvPr>
            <p:ph type="pic" sz="quarter" idx="16"/>
          </p:nvPr>
        </p:nvSpPr>
        <p:spPr>
          <a:xfrm>
            <a:off x="9120280" y="4068341"/>
            <a:ext cx="3040156" cy="2034240"/>
          </a:xfrm>
          <a:solidFill>
            <a:schemeClr val="bg1">
              <a:lumMod val="95000"/>
            </a:schemeClr>
          </a:solidFill>
        </p:spPr>
        <p:txBody>
          <a:bodyPr/>
          <a:lstStyle>
            <a:lvl1pPr>
              <a:defRPr b="0"/>
            </a:lvl1pPr>
          </a:lstStyle>
          <a:p>
            <a:r>
              <a:rPr lang="en-US" smtClean="0"/>
              <a:t>Click icon to add picture</a:t>
            </a:r>
            <a:endParaRPr lang="en-GB" dirty="0"/>
          </a:p>
        </p:txBody>
      </p:sp>
      <p:sp>
        <p:nvSpPr>
          <p:cNvPr id="14" name="Slide Number Placeholder 3">
            <a:extLst>
              <a:ext uri="{FF2B5EF4-FFF2-40B4-BE49-F238E27FC236}">
                <a16:creationId xmlns="" xmlns:a16="http://schemas.microsoft.com/office/drawing/2014/main" id="{7911CBF6-61CF-AE45-9D1D-45F0D90515E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 xmlns:a16="http://schemas.microsoft.com/office/drawing/2014/main" id="{FDA07934-685E-4245-B833-56D2567B8EF2}"/>
              </a:ext>
            </a:extLst>
          </p:cNvPr>
          <p:cNvSpPr>
            <a:spLocks noGrp="1"/>
          </p:cNvSpPr>
          <p:nvPr>
            <p:ph type="ftr" sz="quarter" idx="17"/>
          </p:nvPr>
        </p:nvSpPr>
        <p:spPr/>
        <p:txBody>
          <a:bodyPr/>
          <a:lstStyle/>
          <a:p>
            <a:r>
              <a:rPr lang="en-GB" dirty="0"/>
              <a:t>Security classification. Published version. Owner's name.</a:t>
            </a:r>
          </a:p>
        </p:txBody>
      </p:sp>
      <p:sp>
        <p:nvSpPr>
          <p:cNvPr id="5" name="Date Placeholder 4">
            <a:extLst>
              <a:ext uri="{FF2B5EF4-FFF2-40B4-BE49-F238E27FC236}">
                <a16:creationId xmlns="" xmlns:a16="http://schemas.microsoft.com/office/drawing/2014/main" id="{EF69EA9E-370C-6F4C-B876-8FAF992E603C}"/>
              </a:ext>
            </a:extLst>
          </p:cNvPr>
          <p:cNvSpPr>
            <a:spLocks noGrp="1"/>
          </p:cNvSpPr>
          <p:nvPr>
            <p:ph type="dt" sz="half" idx="18"/>
          </p:nvPr>
        </p:nvSpPr>
        <p:spPr/>
        <p:txBody>
          <a:bodyPr/>
          <a:lstStyle/>
          <a:p>
            <a:fld id="{2708AC9B-99B8-9944-9B50-7FD1B236E8DA}" type="datetime8">
              <a:rPr lang="en-GB" smtClean="0"/>
              <a:t>14/04/2021 11:04</a:t>
            </a:fld>
            <a:endParaRPr lang="en-GB" dirty="0"/>
          </a:p>
        </p:txBody>
      </p:sp>
    </p:spTree>
    <p:extLst>
      <p:ext uri="{BB962C8B-B14F-4D97-AF65-F5344CB8AC3E}">
        <p14:creationId xmlns:p14="http://schemas.microsoft.com/office/powerpoint/2010/main" val="2473420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6448" y="201600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Picture Placeholder 4">
            <a:extLst>
              <a:ext uri="{FF2B5EF4-FFF2-40B4-BE49-F238E27FC236}">
                <a16:creationId xmlns="" xmlns:a16="http://schemas.microsoft.com/office/drawing/2014/main" id="{46C904F7-0F2F-46DC-BA66-0D68CDFECEFE}"/>
              </a:ext>
            </a:extLst>
          </p:cNvPr>
          <p:cNvSpPr>
            <a:spLocks noGrp="1"/>
          </p:cNvSpPr>
          <p:nvPr>
            <p:ph type="pic" sz="quarter" idx="17"/>
          </p:nvPr>
        </p:nvSpPr>
        <p:spPr>
          <a:xfrm>
            <a:off x="6079939" y="0"/>
            <a:ext cx="3040156" cy="2016000"/>
          </a:xfrm>
          <a:solidFill>
            <a:schemeClr val="bg1">
              <a:lumMod val="85000"/>
            </a:schemeClr>
          </a:solidFill>
        </p:spPr>
        <p:txBody>
          <a:bodyPr/>
          <a:lstStyle>
            <a:lvl1pPr>
              <a:defRPr b="0"/>
            </a:lvl1pPr>
          </a:lstStyle>
          <a:p>
            <a:r>
              <a:rPr lang="en-US" smtClean="0"/>
              <a:t>Click icon to add picture</a:t>
            </a:r>
            <a:endParaRPr lang="en-GB" dirty="0"/>
          </a:p>
        </p:txBody>
      </p:sp>
      <p:sp>
        <p:nvSpPr>
          <p:cNvPr id="14" name="Picture Placeholder 4">
            <a:extLst>
              <a:ext uri="{FF2B5EF4-FFF2-40B4-BE49-F238E27FC236}">
                <a16:creationId xmlns="" xmlns:a16="http://schemas.microsoft.com/office/drawing/2014/main" id="{1CA9665E-123B-4D3C-9EDE-EB2A0CF3CDED}"/>
              </a:ext>
            </a:extLst>
          </p:cNvPr>
          <p:cNvSpPr>
            <a:spLocks noGrp="1"/>
          </p:cNvSpPr>
          <p:nvPr>
            <p:ph type="pic" sz="quarter" idx="18"/>
          </p:nvPr>
        </p:nvSpPr>
        <p:spPr>
          <a:xfrm>
            <a:off x="9120094" y="0"/>
            <a:ext cx="3040156" cy="2016000"/>
          </a:xfrm>
          <a:solidFill>
            <a:schemeClr val="bg1">
              <a:lumMod val="95000"/>
            </a:schemeClr>
          </a:solidFill>
        </p:spPr>
        <p:txBody>
          <a:bodyPr/>
          <a:lstStyle>
            <a:lvl1pPr>
              <a:defRPr b="0"/>
            </a:lvl1pPr>
          </a:lstStyle>
          <a:p>
            <a:r>
              <a:rPr lang="en-US" smtClean="0"/>
              <a:t>Click icon to add picture</a:t>
            </a:r>
            <a:endParaRPr lang="en-GB" dirty="0"/>
          </a:p>
        </p:txBody>
      </p:sp>
      <p:sp>
        <p:nvSpPr>
          <p:cNvPr id="16" name="Slide Number Placeholder 3">
            <a:extLst>
              <a:ext uri="{FF2B5EF4-FFF2-40B4-BE49-F238E27FC236}">
                <a16:creationId xmlns="" xmlns:a16="http://schemas.microsoft.com/office/drawing/2014/main" id="{4BAC3B3D-2C97-984F-BD8D-5650480CAB17}"/>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Footer Placeholder 3">
            <a:extLst>
              <a:ext uri="{FF2B5EF4-FFF2-40B4-BE49-F238E27FC236}">
                <a16:creationId xmlns="" xmlns:a16="http://schemas.microsoft.com/office/drawing/2014/main" id="{5D3A536E-BB8E-494C-8E45-044DF9430B43}"/>
              </a:ext>
            </a:extLst>
          </p:cNvPr>
          <p:cNvSpPr>
            <a:spLocks noGrp="1"/>
          </p:cNvSpPr>
          <p:nvPr>
            <p:ph type="ftr" sz="quarter" idx="19"/>
          </p:nvPr>
        </p:nvSpPr>
        <p:spPr/>
        <p:txBody>
          <a:bodyPr/>
          <a:lstStyle/>
          <a:p>
            <a:r>
              <a:rPr lang="en-GB" dirty="0"/>
              <a:t>Security classification. Published version. Owner's name.</a:t>
            </a:r>
          </a:p>
        </p:txBody>
      </p:sp>
      <p:sp>
        <p:nvSpPr>
          <p:cNvPr id="5" name="Date Placeholder 4">
            <a:extLst>
              <a:ext uri="{FF2B5EF4-FFF2-40B4-BE49-F238E27FC236}">
                <a16:creationId xmlns="" xmlns:a16="http://schemas.microsoft.com/office/drawing/2014/main" id="{D2DFC9CA-EB31-3B4B-8FDB-D8DEBFF15ED6}"/>
              </a:ext>
            </a:extLst>
          </p:cNvPr>
          <p:cNvSpPr>
            <a:spLocks noGrp="1"/>
          </p:cNvSpPr>
          <p:nvPr>
            <p:ph type="dt" sz="half" idx="20"/>
          </p:nvPr>
        </p:nvSpPr>
        <p:spPr/>
        <p:txBody>
          <a:bodyPr/>
          <a:lstStyle/>
          <a:p>
            <a:fld id="{E9684784-F41D-5C47-AFBB-5C55C938AF8E}" type="datetime8">
              <a:rPr lang="en-GB" smtClean="0"/>
              <a:t>14/04/2021 11:04</a:t>
            </a:fld>
            <a:endParaRPr lang="en-GB" dirty="0"/>
          </a:p>
        </p:txBody>
      </p:sp>
      <p:sp>
        <p:nvSpPr>
          <p:cNvPr id="18" name="Picture Placeholder 4">
            <a:extLst>
              <a:ext uri="{FF2B5EF4-FFF2-40B4-BE49-F238E27FC236}">
                <a16:creationId xmlns="" xmlns:a16="http://schemas.microsoft.com/office/drawing/2014/main" id="{C379B7ED-0A6A-704C-931C-E88E0E2B8F04}"/>
              </a:ext>
            </a:extLst>
          </p:cNvPr>
          <p:cNvSpPr>
            <a:spLocks noGrp="1"/>
          </p:cNvSpPr>
          <p:nvPr>
            <p:ph type="pic" sz="quarter" idx="13"/>
          </p:nvPr>
        </p:nvSpPr>
        <p:spPr>
          <a:xfrm>
            <a:off x="6080124" y="2015999"/>
            <a:ext cx="3040156" cy="2052342"/>
          </a:xfrm>
          <a:solidFill>
            <a:schemeClr val="bg1">
              <a:lumMod val="95000"/>
            </a:schemeClr>
          </a:solidFill>
        </p:spPr>
        <p:txBody>
          <a:bodyPr/>
          <a:lstStyle>
            <a:lvl1pPr>
              <a:defRPr b="0"/>
            </a:lvl1pPr>
          </a:lstStyle>
          <a:p>
            <a:r>
              <a:rPr lang="en-US" smtClean="0"/>
              <a:t>Click icon to add picture</a:t>
            </a:r>
            <a:endParaRPr lang="en-GB" dirty="0"/>
          </a:p>
        </p:txBody>
      </p:sp>
      <p:sp>
        <p:nvSpPr>
          <p:cNvPr id="19" name="Picture Placeholder 4">
            <a:extLst>
              <a:ext uri="{FF2B5EF4-FFF2-40B4-BE49-F238E27FC236}">
                <a16:creationId xmlns="" xmlns:a16="http://schemas.microsoft.com/office/drawing/2014/main" id="{7E87C964-DC43-8145-9F43-8D1173C02199}"/>
              </a:ext>
            </a:extLst>
          </p:cNvPr>
          <p:cNvSpPr>
            <a:spLocks noGrp="1"/>
          </p:cNvSpPr>
          <p:nvPr>
            <p:ph type="pic" sz="quarter" idx="14"/>
          </p:nvPr>
        </p:nvSpPr>
        <p:spPr>
          <a:xfrm>
            <a:off x="9120280" y="2015999"/>
            <a:ext cx="3040156" cy="2052342"/>
          </a:xfrm>
          <a:solidFill>
            <a:schemeClr val="bg1">
              <a:lumMod val="85000"/>
            </a:schemeClr>
          </a:solidFill>
        </p:spPr>
        <p:txBody>
          <a:bodyPr/>
          <a:lstStyle>
            <a:lvl1pPr>
              <a:defRPr b="0"/>
            </a:lvl1pPr>
          </a:lstStyle>
          <a:p>
            <a:r>
              <a:rPr lang="en-US" smtClean="0"/>
              <a:t>Click icon to add picture</a:t>
            </a:r>
            <a:endParaRPr lang="en-GB" dirty="0"/>
          </a:p>
        </p:txBody>
      </p:sp>
      <p:sp>
        <p:nvSpPr>
          <p:cNvPr id="20" name="Picture Placeholder 4">
            <a:extLst>
              <a:ext uri="{FF2B5EF4-FFF2-40B4-BE49-F238E27FC236}">
                <a16:creationId xmlns="" xmlns:a16="http://schemas.microsoft.com/office/drawing/2014/main" id="{2CEAE3CE-5EB5-4543-8D42-107CBAFDF2D2}"/>
              </a:ext>
            </a:extLst>
          </p:cNvPr>
          <p:cNvSpPr>
            <a:spLocks noGrp="1"/>
          </p:cNvSpPr>
          <p:nvPr>
            <p:ph type="pic" sz="quarter" idx="15"/>
          </p:nvPr>
        </p:nvSpPr>
        <p:spPr>
          <a:xfrm>
            <a:off x="6080124" y="4068341"/>
            <a:ext cx="3040156" cy="2034240"/>
          </a:xfrm>
          <a:solidFill>
            <a:schemeClr val="bg1">
              <a:lumMod val="85000"/>
            </a:schemeClr>
          </a:solidFill>
        </p:spPr>
        <p:txBody>
          <a:bodyPr/>
          <a:lstStyle>
            <a:lvl1pPr>
              <a:defRPr b="0"/>
            </a:lvl1pPr>
          </a:lstStyle>
          <a:p>
            <a:r>
              <a:rPr lang="en-US" smtClean="0"/>
              <a:t>Click icon to add picture</a:t>
            </a:r>
            <a:endParaRPr lang="en-GB" dirty="0"/>
          </a:p>
        </p:txBody>
      </p:sp>
      <p:sp>
        <p:nvSpPr>
          <p:cNvPr id="21" name="Picture Placeholder 4">
            <a:extLst>
              <a:ext uri="{FF2B5EF4-FFF2-40B4-BE49-F238E27FC236}">
                <a16:creationId xmlns="" xmlns:a16="http://schemas.microsoft.com/office/drawing/2014/main" id="{4C5C70DC-7563-644F-B3B4-A67D7A5FDD9C}"/>
              </a:ext>
            </a:extLst>
          </p:cNvPr>
          <p:cNvSpPr>
            <a:spLocks noGrp="1"/>
          </p:cNvSpPr>
          <p:nvPr>
            <p:ph type="pic" sz="quarter" idx="16"/>
          </p:nvPr>
        </p:nvSpPr>
        <p:spPr>
          <a:xfrm>
            <a:off x="9120280" y="4068341"/>
            <a:ext cx="3040156" cy="2034240"/>
          </a:xfrm>
          <a:solidFill>
            <a:schemeClr val="bg1">
              <a:lumMod val="95000"/>
            </a:schemeClr>
          </a:solidFill>
        </p:spPr>
        <p:txBody>
          <a:bodyPr/>
          <a:lstStyle>
            <a:lvl1pPr>
              <a:defRPr b="0"/>
            </a:lvl1pPr>
          </a:lstStyle>
          <a:p>
            <a:r>
              <a:rPr lang="en-US" smtClean="0"/>
              <a:t>Click icon to add picture</a:t>
            </a:r>
            <a:endParaRPr lang="en-GB" dirty="0"/>
          </a:p>
        </p:txBody>
      </p:sp>
    </p:spTree>
    <p:extLst>
      <p:ext uri="{BB962C8B-B14F-4D97-AF65-F5344CB8AC3E}">
        <p14:creationId xmlns:p14="http://schemas.microsoft.com/office/powerpoint/2010/main" val="1287760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461A7C17-1FCA-458C-A9D5-EB02358F0E8D}"/>
              </a:ext>
            </a:extLst>
          </p:cNvPr>
          <p:cNvSpPr>
            <a:spLocks noGrp="1"/>
          </p:cNvSpPr>
          <p:nvPr>
            <p:ph type="pic" sz="quarter" idx="13"/>
          </p:nvPr>
        </p:nvSpPr>
        <p:spPr>
          <a:xfrm>
            <a:off x="-1" y="-1"/>
            <a:ext cx="12160623" cy="6102582"/>
          </a:xfrm>
          <a:solidFill>
            <a:schemeClr val="bg1">
              <a:lumMod val="95000"/>
            </a:schemeClr>
          </a:solidFill>
        </p:spPr>
        <p:txBody>
          <a:bodyPr lIns="108000" tIns="108000"/>
          <a:lstStyle>
            <a:lvl1pPr>
              <a:defRPr b="0"/>
            </a:lvl1pPr>
          </a:lstStyle>
          <a:p>
            <a:r>
              <a:rPr lang="en-US" smtClean="0"/>
              <a:t>Click icon to add picture</a:t>
            </a:r>
            <a:endParaRPr lang="en-GB" dirty="0"/>
          </a:p>
        </p:txBody>
      </p:sp>
      <p:sp>
        <p:nvSpPr>
          <p:cNvPr id="9" name="Slide Number Placeholder 3">
            <a:extLst>
              <a:ext uri="{FF2B5EF4-FFF2-40B4-BE49-F238E27FC236}">
                <a16:creationId xmlns="" xmlns:a16="http://schemas.microsoft.com/office/drawing/2014/main" id="{91F8E359-4E11-0346-8EDA-B01AFB83695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 xmlns:a16="http://schemas.microsoft.com/office/drawing/2014/main" id="{2D7E07E3-ACF6-2E47-A79A-89E873FFEEF8}"/>
              </a:ext>
            </a:extLst>
          </p:cNvPr>
          <p:cNvSpPr>
            <a:spLocks noGrp="1"/>
          </p:cNvSpPr>
          <p:nvPr>
            <p:ph type="ftr" sz="quarter" idx="14"/>
          </p:nvPr>
        </p:nvSpPr>
        <p:spPr/>
        <p:txBody>
          <a:bodyPr/>
          <a:lstStyle/>
          <a:p>
            <a:r>
              <a:rPr lang="en-GB" dirty="0"/>
              <a:t>Security classification. Published version. Owner's name.</a:t>
            </a:r>
          </a:p>
        </p:txBody>
      </p:sp>
      <p:sp>
        <p:nvSpPr>
          <p:cNvPr id="3" name="Date Placeholder 2">
            <a:extLst>
              <a:ext uri="{FF2B5EF4-FFF2-40B4-BE49-F238E27FC236}">
                <a16:creationId xmlns="" xmlns:a16="http://schemas.microsoft.com/office/drawing/2014/main" id="{3C610F19-0BB1-D24F-BBBA-1FA75BE50ECD}"/>
              </a:ext>
            </a:extLst>
          </p:cNvPr>
          <p:cNvSpPr>
            <a:spLocks noGrp="1"/>
          </p:cNvSpPr>
          <p:nvPr>
            <p:ph type="dt" sz="half" idx="15"/>
          </p:nvPr>
        </p:nvSpPr>
        <p:spPr/>
        <p:txBody>
          <a:bodyPr/>
          <a:lstStyle/>
          <a:p>
            <a:fld id="{D9F44B3C-8FDE-F741-A126-60192D727799}" type="datetime8">
              <a:rPr lang="en-GB" smtClean="0"/>
              <a:t>14/04/2021 11:04</a:t>
            </a:fld>
            <a:endParaRPr lang="en-GB" dirty="0"/>
          </a:p>
        </p:txBody>
      </p:sp>
    </p:spTree>
    <p:extLst>
      <p:ext uri="{BB962C8B-B14F-4D97-AF65-F5344CB8AC3E}">
        <p14:creationId xmlns:p14="http://schemas.microsoft.com/office/powerpoint/2010/main" val="2526867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full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6" name="Picture Placeholder 6">
            <a:extLst>
              <a:ext uri="{FF2B5EF4-FFF2-40B4-BE49-F238E27FC236}">
                <a16:creationId xmlns="" xmlns:a16="http://schemas.microsoft.com/office/drawing/2014/main" id="{77C8F708-C845-439A-92CC-54BE77525098}"/>
              </a:ext>
            </a:extLst>
          </p:cNvPr>
          <p:cNvSpPr>
            <a:spLocks noGrp="1"/>
          </p:cNvSpPr>
          <p:nvPr>
            <p:ph type="pic" sz="quarter" idx="13"/>
          </p:nvPr>
        </p:nvSpPr>
        <p:spPr>
          <a:xfrm>
            <a:off x="-1" y="1476001"/>
            <a:ext cx="12160623" cy="4626581"/>
          </a:xfrm>
          <a:solidFill>
            <a:schemeClr val="bg1">
              <a:lumMod val="95000"/>
            </a:schemeClr>
          </a:solidFill>
        </p:spPr>
        <p:txBody>
          <a:bodyPr lIns="108000" tIns="108000"/>
          <a:lstStyle>
            <a:lvl1pPr>
              <a:defRPr b="0"/>
            </a:lvl1pPr>
          </a:lstStyle>
          <a:p>
            <a:r>
              <a:rPr lang="en-US" smtClean="0"/>
              <a:t>Click icon to add picture</a:t>
            </a:r>
            <a:endParaRPr lang="en-GB" dirty="0"/>
          </a:p>
        </p:txBody>
      </p:sp>
      <p:sp>
        <p:nvSpPr>
          <p:cNvPr id="8" name="Slide Number Placeholder 3">
            <a:extLst>
              <a:ext uri="{FF2B5EF4-FFF2-40B4-BE49-F238E27FC236}">
                <a16:creationId xmlns="" xmlns:a16="http://schemas.microsoft.com/office/drawing/2014/main" id="{4756E21D-1E4B-3440-8373-00317E10ADF4}"/>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 xmlns:a16="http://schemas.microsoft.com/office/drawing/2014/main" id="{0E1B1A90-3574-C34C-81A6-72A232878A55}"/>
              </a:ext>
            </a:extLst>
          </p:cNvPr>
          <p:cNvSpPr>
            <a:spLocks noGrp="1"/>
          </p:cNvSpPr>
          <p:nvPr>
            <p:ph type="ftr" sz="quarter" idx="14"/>
          </p:nvPr>
        </p:nvSpPr>
        <p:spPr/>
        <p:txBody>
          <a:bodyPr/>
          <a:lstStyle/>
          <a:p>
            <a:r>
              <a:rPr lang="en-GB" dirty="0"/>
              <a:t>Security classification. Published version. Owner's name.</a:t>
            </a:r>
          </a:p>
        </p:txBody>
      </p:sp>
      <p:sp>
        <p:nvSpPr>
          <p:cNvPr id="4" name="Date Placeholder 3">
            <a:extLst>
              <a:ext uri="{FF2B5EF4-FFF2-40B4-BE49-F238E27FC236}">
                <a16:creationId xmlns="" xmlns:a16="http://schemas.microsoft.com/office/drawing/2014/main" id="{2033B244-CE3E-B64C-B070-DFAB24069508}"/>
              </a:ext>
            </a:extLst>
          </p:cNvPr>
          <p:cNvSpPr>
            <a:spLocks noGrp="1"/>
          </p:cNvSpPr>
          <p:nvPr>
            <p:ph type="dt" sz="half" idx="15"/>
          </p:nvPr>
        </p:nvSpPr>
        <p:spPr/>
        <p:txBody>
          <a:bodyPr/>
          <a:lstStyle/>
          <a:p>
            <a:fld id="{21368B80-88E0-FE44-80E8-62C3E3F0613E}" type="datetime8">
              <a:rPr lang="en-GB" smtClean="0"/>
              <a:t>14/04/2021 11:04</a:t>
            </a:fld>
            <a:endParaRPr lang="en-GB" dirty="0"/>
          </a:p>
        </p:txBody>
      </p:sp>
    </p:spTree>
    <p:extLst>
      <p:ext uri="{BB962C8B-B14F-4D97-AF65-F5344CB8AC3E}">
        <p14:creationId xmlns:p14="http://schemas.microsoft.com/office/powerpoint/2010/main" val="147367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665" y="2016000"/>
            <a:ext cx="5579377" cy="900000"/>
          </a:xfrm>
        </p:spPr>
        <p:txBody>
          <a:bodyPr/>
          <a:lstStyle>
            <a:lvl1pPr algn="l">
              <a:lnSpc>
                <a:spcPct val="85000"/>
              </a:lnSpc>
              <a:defRPr sz="3179" b="1" i="0">
                <a:solidFill>
                  <a:schemeClr val="bg1"/>
                </a:solidFill>
                <a:latin typeface="Century Gothic" panose="020B0502020202020204" pitchFamily="34" charset="0"/>
              </a:defRPr>
            </a:lvl1pPr>
          </a:lstStyle>
          <a:p>
            <a:r>
              <a:rPr lang="en-US" smtClean="0"/>
              <a:t>Click to edit Master title style</a:t>
            </a:r>
            <a:endParaRPr lang="en-GB" dirty="0"/>
          </a:p>
        </p:txBody>
      </p:sp>
      <p:sp>
        <p:nvSpPr>
          <p:cNvPr id="3" name="Subtitle 2"/>
          <p:cNvSpPr>
            <a:spLocks noGrp="1"/>
          </p:cNvSpPr>
          <p:nvPr>
            <p:ph type="subTitle" idx="1" hasCustomPrompt="1"/>
          </p:nvPr>
        </p:nvSpPr>
        <p:spPr>
          <a:xfrm>
            <a:off x="357665" y="2988001"/>
            <a:ext cx="5579377" cy="718167"/>
          </a:xfrm>
        </p:spPr>
        <p:txBody>
          <a:bodyPr/>
          <a:lstStyle>
            <a:lvl1pPr marL="0" indent="0" algn="l">
              <a:lnSpc>
                <a:spcPct val="100000"/>
              </a:lnSpc>
              <a:buNone/>
              <a:defRPr sz="2384" b="1" i="0">
                <a:solidFill>
                  <a:schemeClr val="bg1"/>
                </a:solidFill>
                <a:latin typeface="Century Gothic" panose="020B0502020202020204" pitchFamily="34" charset="0"/>
              </a:defRPr>
            </a:lvl1pPr>
            <a:lvl2pPr marL="453093" indent="0" algn="ctr">
              <a:buNone/>
              <a:defRPr>
                <a:solidFill>
                  <a:schemeClr val="tx1">
                    <a:tint val="75000"/>
                  </a:schemeClr>
                </a:solidFill>
              </a:defRPr>
            </a:lvl2pPr>
            <a:lvl3pPr marL="906185" indent="0" algn="ctr">
              <a:buNone/>
              <a:defRPr>
                <a:solidFill>
                  <a:schemeClr val="tx1">
                    <a:tint val="75000"/>
                  </a:schemeClr>
                </a:solidFill>
              </a:defRPr>
            </a:lvl3pPr>
            <a:lvl4pPr marL="1359278" indent="0" algn="ctr">
              <a:buNone/>
              <a:defRPr>
                <a:solidFill>
                  <a:schemeClr val="tx1">
                    <a:tint val="75000"/>
                  </a:schemeClr>
                </a:solidFill>
              </a:defRPr>
            </a:lvl4pPr>
            <a:lvl5pPr marL="1812371" indent="0" algn="ctr">
              <a:buNone/>
              <a:defRPr>
                <a:solidFill>
                  <a:schemeClr val="tx1">
                    <a:tint val="75000"/>
                  </a:schemeClr>
                </a:solidFill>
              </a:defRPr>
            </a:lvl5pPr>
            <a:lvl6pPr marL="2265463" indent="0" algn="ctr">
              <a:buNone/>
              <a:defRPr>
                <a:solidFill>
                  <a:schemeClr val="tx1">
                    <a:tint val="75000"/>
                  </a:schemeClr>
                </a:solidFill>
              </a:defRPr>
            </a:lvl6pPr>
            <a:lvl7pPr marL="2718556" indent="0" algn="ctr">
              <a:buNone/>
              <a:defRPr>
                <a:solidFill>
                  <a:schemeClr val="tx1">
                    <a:tint val="75000"/>
                  </a:schemeClr>
                </a:solidFill>
              </a:defRPr>
            </a:lvl7pPr>
            <a:lvl8pPr marL="3171648" indent="0" algn="ctr">
              <a:buNone/>
              <a:defRPr>
                <a:solidFill>
                  <a:schemeClr val="tx1">
                    <a:tint val="75000"/>
                  </a:schemeClr>
                </a:solidFill>
              </a:defRPr>
            </a:lvl8pPr>
            <a:lvl9pPr marL="3624741" indent="0" algn="ctr">
              <a:buNone/>
              <a:defRPr>
                <a:solidFill>
                  <a:schemeClr val="tx1">
                    <a:tint val="75000"/>
                  </a:schemeClr>
                </a:solidFill>
              </a:defRPr>
            </a:lvl9pPr>
          </a:lstStyle>
          <a:p>
            <a:r>
              <a:rPr lang="en-US" dirty="0"/>
              <a:t>Click to edit Master date style</a:t>
            </a:r>
            <a:endParaRPr lang="en-GB" dirty="0"/>
          </a:p>
        </p:txBody>
      </p:sp>
      <p:sp>
        <p:nvSpPr>
          <p:cNvPr id="5" name="Footer Placeholder 4">
            <a:extLst>
              <a:ext uri="{FF2B5EF4-FFF2-40B4-BE49-F238E27FC236}">
                <a16:creationId xmlns="" xmlns:a16="http://schemas.microsoft.com/office/drawing/2014/main" id="{255FFE57-5E03-4A9F-8E0E-56AEDAB98630}"/>
              </a:ext>
            </a:extLst>
          </p:cNvPr>
          <p:cNvSpPr>
            <a:spLocks noGrp="1"/>
          </p:cNvSpPr>
          <p:nvPr>
            <p:ph type="ftr" sz="quarter" idx="13"/>
          </p:nvPr>
        </p:nvSpPr>
        <p:spPr>
          <a:xfrm>
            <a:off x="7081699" y="6318000"/>
            <a:ext cx="3576654" cy="262800"/>
          </a:xfrm>
          <a:prstGeom prst="rect">
            <a:avLst/>
          </a:prstGeom>
        </p:spPr>
        <p:txBody>
          <a:bodyPr/>
          <a:lstStyle/>
          <a:p>
            <a:r>
              <a:rPr lang="en-GB" dirty="0"/>
              <a:t>SECURITY CLASSIFICATION. PUBLISHED VERSION. OWNER'S NAME.</a:t>
            </a:r>
          </a:p>
        </p:txBody>
      </p:sp>
      <p:sp>
        <p:nvSpPr>
          <p:cNvPr id="11" name="Rectangle 10">
            <a:extLst>
              <a:ext uri="{FF2B5EF4-FFF2-40B4-BE49-F238E27FC236}">
                <a16:creationId xmlns="" xmlns:a16="http://schemas.microsoft.com/office/drawing/2014/main" id="{CCDDEE7E-2489-464D-B7CA-5828573183EA}"/>
              </a:ext>
            </a:extLst>
          </p:cNvPr>
          <p:cNvSpPr/>
          <p:nvPr userDrawn="1"/>
        </p:nvSpPr>
        <p:spPr>
          <a:xfrm>
            <a:off x="11087626" y="6192000"/>
            <a:ext cx="858397"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847" tIns="45424" rIns="90847" bIns="45424" numCol="1" spcCol="0" rtlCol="0" fromWordArt="0" anchor="ctr" anchorCtr="0" forceAA="0" compatLnSpc="1">
            <a:prstTxWarp prst="textNoShape">
              <a:avLst/>
            </a:prstTxWarp>
            <a:noAutofit/>
          </a:bodyPr>
          <a:lstStyle/>
          <a:p>
            <a:pPr algn="ctr"/>
            <a:endParaRPr lang="en-GB" sz="1788" dirty="0"/>
          </a:p>
        </p:txBody>
      </p:sp>
      <p:sp>
        <p:nvSpPr>
          <p:cNvPr id="8" name="Picture Placeholder 7">
            <a:extLst>
              <a:ext uri="{FF2B5EF4-FFF2-40B4-BE49-F238E27FC236}">
                <a16:creationId xmlns="" xmlns:a16="http://schemas.microsoft.com/office/drawing/2014/main" id="{A7BEA481-AFB0-401E-BA9B-EB82B4E16FBA}"/>
              </a:ext>
            </a:extLst>
          </p:cNvPr>
          <p:cNvSpPr>
            <a:spLocks noGrp="1"/>
          </p:cNvSpPr>
          <p:nvPr>
            <p:ph type="pic" sz="quarter" idx="14"/>
          </p:nvPr>
        </p:nvSpPr>
        <p:spPr>
          <a:xfrm>
            <a:off x="6080311" y="0"/>
            <a:ext cx="6080311" cy="6840000"/>
          </a:xfrm>
          <a:solidFill>
            <a:schemeClr val="bg1">
              <a:lumMod val="95000"/>
            </a:schemeClr>
          </a:solidFill>
        </p:spPr>
        <p:txBody>
          <a:bodyPr/>
          <a:lstStyle>
            <a:lvl1pPr>
              <a:defRPr b="0"/>
            </a:lvl1pPr>
          </a:lstStyle>
          <a:p>
            <a:r>
              <a:rPr lang="en-US" smtClean="0"/>
              <a:t>Click icon to add picture</a:t>
            </a:r>
            <a:endParaRPr lang="en-GB" dirty="0"/>
          </a:p>
        </p:txBody>
      </p:sp>
      <p:sp>
        <p:nvSpPr>
          <p:cNvPr id="6" name="Date Placeholder 5">
            <a:extLst>
              <a:ext uri="{FF2B5EF4-FFF2-40B4-BE49-F238E27FC236}">
                <a16:creationId xmlns="" xmlns:a16="http://schemas.microsoft.com/office/drawing/2014/main" id="{588D5D96-F008-F346-901C-B48B035BAB7A}"/>
              </a:ext>
            </a:extLst>
          </p:cNvPr>
          <p:cNvSpPr>
            <a:spLocks noGrp="1"/>
          </p:cNvSpPr>
          <p:nvPr>
            <p:ph type="dt" sz="half" idx="16"/>
          </p:nvPr>
        </p:nvSpPr>
        <p:spPr/>
        <p:txBody>
          <a:bodyPr/>
          <a:lstStyle>
            <a:lvl1pPr>
              <a:defRPr>
                <a:solidFill>
                  <a:schemeClr val="bg1"/>
                </a:solidFill>
              </a:defRPr>
            </a:lvl1pPr>
          </a:lstStyle>
          <a:p>
            <a:fld id="{A0E618AD-EEE3-1B4E-801B-57908FEC0D19}" type="datetime8">
              <a:rPr lang="en-GB" smtClean="0"/>
              <a:t>14/04/2021 11:04</a:t>
            </a:fld>
            <a:endParaRPr lang="en-GB" dirty="0"/>
          </a:p>
        </p:txBody>
      </p:sp>
      <p:sp>
        <p:nvSpPr>
          <p:cNvPr id="10" name="Slide Number Placeholder 3">
            <a:extLst>
              <a:ext uri="{FF2B5EF4-FFF2-40B4-BE49-F238E27FC236}">
                <a16:creationId xmlns="" xmlns:a16="http://schemas.microsoft.com/office/drawing/2014/main" id="{0F029A75-5C13-1C42-8DFF-291E48E64BAD}"/>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pic>
        <p:nvPicPr>
          <p:cNvPr id="12" name="Picture 11">
            <a:extLst>
              <a:ext uri="{FF2B5EF4-FFF2-40B4-BE49-F238E27FC236}">
                <a16:creationId xmlns="" xmlns:a16="http://schemas.microsoft.com/office/drawing/2014/main" id="{79EAEB30-E26A-BF46-9AD3-4E1CAC5184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842" y="395933"/>
            <a:ext cx="2194891" cy="608856"/>
          </a:xfrm>
          <a:prstGeom prst="rect">
            <a:avLst/>
          </a:prstGeom>
        </p:spPr>
      </p:pic>
    </p:spTree>
    <p:extLst>
      <p:ext uri="{BB962C8B-B14F-4D97-AF65-F5344CB8AC3E}">
        <p14:creationId xmlns:p14="http://schemas.microsoft.com/office/powerpoint/2010/main" val="1803893056"/>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2 large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6" name="Picture Placeholder 6">
            <a:extLst>
              <a:ext uri="{FF2B5EF4-FFF2-40B4-BE49-F238E27FC236}">
                <a16:creationId xmlns="" xmlns:a16="http://schemas.microsoft.com/office/drawing/2014/main" id="{77C8F708-C845-439A-92CC-54BE77525098}"/>
              </a:ext>
            </a:extLst>
          </p:cNvPr>
          <p:cNvSpPr>
            <a:spLocks noGrp="1"/>
          </p:cNvSpPr>
          <p:nvPr>
            <p:ph type="pic" sz="quarter" idx="13"/>
          </p:nvPr>
        </p:nvSpPr>
        <p:spPr>
          <a:xfrm>
            <a:off x="-1" y="1476001"/>
            <a:ext cx="6080311" cy="4626581"/>
          </a:xfrm>
          <a:solidFill>
            <a:schemeClr val="bg1">
              <a:lumMod val="95000"/>
            </a:schemeClr>
          </a:solidFill>
        </p:spPr>
        <p:txBody>
          <a:bodyPr lIns="108000" tIns="108000"/>
          <a:lstStyle>
            <a:lvl1pPr>
              <a:defRPr b="0"/>
            </a:lvl1pPr>
          </a:lstStyle>
          <a:p>
            <a:r>
              <a:rPr lang="en-US" smtClean="0"/>
              <a:t>Click icon to add picture</a:t>
            </a:r>
            <a:endParaRPr lang="en-GB" dirty="0"/>
          </a:p>
        </p:txBody>
      </p:sp>
      <p:sp>
        <p:nvSpPr>
          <p:cNvPr id="7" name="Picture Placeholder 6">
            <a:extLst>
              <a:ext uri="{FF2B5EF4-FFF2-40B4-BE49-F238E27FC236}">
                <a16:creationId xmlns="" xmlns:a16="http://schemas.microsoft.com/office/drawing/2014/main" id="{FA139E5E-A22B-4F21-B007-3DE51F648135}"/>
              </a:ext>
            </a:extLst>
          </p:cNvPr>
          <p:cNvSpPr>
            <a:spLocks noGrp="1"/>
          </p:cNvSpPr>
          <p:nvPr>
            <p:ph type="pic" sz="quarter" idx="14"/>
          </p:nvPr>
        </p:nvSpPr>
        <p:spPr>
          <a:xfrm>
            <a:off x="6079939" y="1476001"/>
            <a:ext cx="6080311" cy="4626581"/>
          </a:xfrm>
          <a:solidFill>
            <a:schemeClr val="bg1">
              <a:lumMod val="85000"/>
            </a:schemeClr>
          </a:solidFill>
        </p:spPr>
        <p:txBody>
          <a:bodyPr lIns="108000" tIns="108000"/>
          <a:lstStyle>
            <a:lvl1pPr>
              <a:defRPr b="0"/>
            </a:lvl1pPr>
          </a:lstStyle>
          <a:p>
            <a:r>
              <a:rPr lang="en-US" smtClean="0"/>
              <a:t>Click icon to add picture</a:t>
            </a:r>
            <a:endParaRPr lang="en-GB" dirty="0"/>
          </a:p>
        </p:txBody>
      </p:sp>
      <p:sp>
        <p:nvSpPr>
          <p:cNvPr id="9" name="Slide Number Placeholder 3">
            <a:extLst>
              <a:ext uri="{FF2B5EF4-FFF2-40B4-BE49-F238E27FC236}">
                <a16:creationId xmlns="" xmlns:a16="http://schemas.microsoft.com/office/drawing/2014/main" id="{2289E0EB-215A-DA44-95C8-18D2200800D5}"/>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 xmlns:a16="http://schemas.microsoft.com/office/drawing/2014/main" id="{0D94B8D3-8F91-2449-928A-5C78907E1DE5}"/>
              </a:ext>
            </a:extLst>
          </p:cNvPr>
          <p:cNvSpPr>
            <a:spLocks noGrp="1"/>
          </p:cNvSpPr>
          <p:nvPr>
            <p:ph type="ftr" sz="quarter" idx="15"/>
          </p:nvPr>
        </p:nvSpPr>
        <p:spPr/>
        <p:txBody>
          <a:bodyPr/>
          <a:lstStyle/>
          <a:p>
            <a:r>
              <a:rPr lang="en-GB" dirty="0"/>
              <a:t>Security classification. Published version. Owner's name.</a:t>
            </a:r>
          </a:p>
        </p:txBody>
      </p:sp>
      <p:sp>
        <p:nvSpPr>
          <p:cNvPr id="4" name="Date Placeholder 3">
            <a:extLst>
              <a:ext uri="{FF2B5EF4-FFF2-40B4-BE49-F238E27FC236}">
                <a16:creationId xmlns="" xmlns:a16="http://schemas.microsoft.com/office/drawing/2014/main" id="{D5C9E27D-8FAE-CE4D-B0B6-876DC20E0F4F}"/>
              </a:ext>
            </a:extLst>
          </p:cNvPr>
          <p:cNvSpPr>
            <a:spLocks noGrp="1"/>
          </p:cNvSpPr>
          <p:nvPr>
            <p:ph type="dt" sz="half" idx="16"/>
          </p:nvPr>
        </p:nvSpPr>
        <p:spPr/>
        <p:txBody>
          <a:bodyPr/>
          <a:lstStyle/>
          <a:p>
            <a:fld id="{643B58A0-310E-1D4F-AD6A-1133D1C8D70F}" type="datetime8">
              <a:rPr lang="en-GB" smtClean="0"/>
              <a:t>14/04/2021 11:04</a:t>
            </a:fld>
            <a:endParaRPr lang="en-GB" dirty="0"/>
          </a:p>
        </p:txBody>
      </p:sp>
    </p:spTree>
    <p:extLst>
      <p:ext uri="{BB962C8B-B14F-4D97-AF65-F5344CB8AC3E}">
        <p14:creationId xmlns:p14="http://schemas.microsoft.com/office/powerpoint/2010/main" val="64355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7" name="Slide Number Placeholder 3">
            <a:extLst>
              <a:ext uri="{FF2B5EF4-FFF2-40B4-BE49-F238E27FC236}">
                <a16:creationId xmlns="" xmlns:a16="http://schemas.microsoft.com/office/drawing/2014/main" id="{845E0592-16A3-6C47-B3F4-79A4DADC8378}"/>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 xmlns:a16="http://schemas.microsoft.com/office/drawing/2014/main" id="{E09C3A19-1701-CB41-A94D-A971F4EFFEA3}"/>
              </a:ext>
            </a:extLst>
          </p:cNvPr>
          <p:cNvSpPr>
            <a:spLocks noGrp="1"/>
          </p:cNvSpPr>
          <p:nvPr>
            <p:ph type="ftr" sz="quarter" idx="13"/>
          </p:nvPr>
        </p:nvSpPr>
        <p:spPr/>
        <p:txBody>
          <a:bodyPr/>
          <a:lstStyle/>
          <a:p>
            <a:r>
              <a:rPr lang="en-GB" dirty="0"/>
              <a:t>Security classification. Published version. Owner's name.</a:t>
            </a:r>
          </a:p>
        </p:txBody>
      </p:sp>
      <p:sp>
        <p:nvSpPr>
          <p:cNvPr id="4" name="Date Placeholder 3">
            <a:extLst>
              <a:ext uri="{FF2B5EF4-FFF2-40B4-BE49-F238E27FC236}">
                <a16:creationId xmlns="" xmlns:a16="http://schemas.microsoft.com/office/drawing/2014/main" id="{C0B8CD5E-6DDE-F843-A2ED-735B3D5D1AD8}"/>
              </a:ext>
            </a:extLst>
          </p:cNvPr>
          <p:cNvSpPr>
            <a:spLocks noGrp="1"/>
          </p:cNvSpPr>
          <p:nvPr>
            <p:ph type="dt" sz="half" idx="14"/>
          </p:nvPr>
        </p:nvSpPr>
        <p:spPr/>
        <p:txBody>
          <a:bodyPr/>
          <a:lstStyle/>
          <a:p>
            <a:fld id="{6D624208-EA8E-EF41-B3CA-D8FA738CCB46}" type="datetime8">
              <a:rPr lang="en-GB" smtClean="0"/>
              <a:t>14/04/2021 11:04</a:t>
            </a:fld>
            <a:endParaRPr lang="en-GB" dirty="0"/>
          </a:p>
        </p:txBody>
      </p:sp>
    </p:spTree>
    <p:extLst>
      <p:ext uri="{BB962C8B-B14F-4D97-AF65-F5344CB8AC3E}">
        <p14:creationId xmlns:p14="http://schemas.microsoft.com/office/powerpoint/2010/main" val="702338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 xmlns:a16="http://schemas.microsoft.com/office/drawing/2014/main" id="{5E396691-2E15-1441-A233-0E4AEF822184}"/>
              </a:ext>
            </a:extLst>
          </p:cNvPr>
          <p:cNvSpPr>
            <a:spLocks noGrp="1"/>
          </p:cNvSpPr>
          <p:nvPr>
            <p:ph type="ftr" sz="quarter" idx="13"/>
          </p:nvPr>
        </p:nvSpPr>
        <p:spPr/>
        <p:txBody>
          <a:bodyPr/>
          <a:lstStyle/>
          <a:p>
            <a:r>
              <a:rPr lang="en-GB" dirty="0"/>
              <a:t>Security classification. Published version. Owner's name.</a:t>
            </a:r>
          </a:p>
        </p:txBody>
      </p:sp>
      <p:sp>
        <p:nvSpPr>
          <p:cNvPr id="5" name="Date Placeholder 4">
            <a:extLst>
              <a:ext uri="{FF2B5EF4-FFF2-40B4-BE49-F238E27FC236}">
                <a16:creationId xmlns="" xmlns:a16="http://schemas.microsoft.com/office/drawing/2014/main" id="{425052D3-6940-674E-A3F5-3E2F0C7B0466}"/>
              </a:ext>
            </a:extLst>
          </p:cNvPr>
          <p:cNvSpPr>
            <a:spLocks noGrp="1"/>
          </p:cNvSpPr>
          <p:nvPr>
            <p:ph type="dt" sz="half" idx="14"/>
          </p:nvPr>
        </p:nvSpPr>
        <p:spPr/>
        <p:txBody>
          <a:bodyPr/>
          <a:lstStyle/>
          <a:p>
            <a:fld id="{2DE87A84-C8C3-3F48-984D-B26B0DA8E6AE}" type="datetime8">
              <a:rPr lang="en-GB" smtClean="0"/>
              <a:t>14/04/2021 11:04</a:t>
            </a:fld>
            <a:endParaRPr lang="en-GB" dirty="0"/>
          </a:p>
        </p:txBody>
      </p:sp>
    </p:spTree>
    <p:extLst>
      <p:ext uri="{BB962C8B-B14F-4D97-AF65-F5344CB8AC3E}">
        <p14:creationId xmlns:p14="http://schemas.microsoft.com/office/powerpoint/2010/main" val="3780285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66ECA2DA-C317-CB40-89FE-CBD5A2339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11" name="TextBox 10">
            <a:extLst>
              <a:ext uri="{FF2B5EF4-FFF2-40B4-BE49-F238E27FC236}">
                <a16:creationId xmlns="" xmlns:a16="http://schemas.microsoft.com/office/drawing/2014/main" id="{D1B30074-3AA9-914C-AD7C-4672820CE5E3}"/>
              </a:ext>
            </a:extLst>
          </p:cNvPr>
          <p:cNvSpPr txBox="1"/>
          <p:nvPr userDrawn="1"/>
        </p:nvSpPr>
        <p:spPr>
          <a:xfrm>
            <a:off x="9868769" y="6316691"/>
            <a:ext cx="2145992" cy="261818"/>
          </a:xfrm>
          <a:prstGeom prst="rect">
            <a:avLst/>
          </a:prstGeom>
          <a:noFill/>
        </p:spPr>
        <p:txBody>
          <a:bodyPr wrap="square" lIns="0" tIns="0" rIns="0" bIns="0" rtlCol="0" anchor="b" anchorCtr="0">
            <a:noAutofit/>
          </a:bodyPr>
          <a:lstStyle/>
          <a:p>
            <a:r>
              <a:rPr lang="en-GB" sz="994" b="1" i="0" dirty="0">
                <a:solidFill>
                  <a:schemeClr val="bg1"/>
                </a:solidFill>
                <a:latin typeface="Century Gothic" panose="020B0502020202020204" pitchFamily="34" charset="0"/>
              </a:rPr>
              <a:t>© British Telecommunications plc</a:t>
            </a:r>
          </a:p>
        </p:txBody>
      </p:sp>
      <p:pic>
        <p:nvPicPr>
          <p:cNvPr id="5" name="Picture 4">
            <a:extLst>
              <a:ext uri="{FF2B5EF4-FFF2-40B4-BE49-F238E27FC236}">
                <a16:creationId xmlns="" xmlns:a16="http://schemas.microsoft.com/office/drawing/2014/main" id="{802D7899-6D90-784E-9BB3-4E6B9DF3D2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9111" y="2948413"/>
            <a:ext cx="3402028" cy="943712"/>
          </a:xfrm>
          <a:prstGeom prst="rect">
            <a:avLst/>
          </a:prstGeom>
        </p:spPr>
      </p:pic>
    </p:spTree>
    <p:extLst>
      <p:ext uri="{BB962C8B-B14F-4D97-AF65-F5344CB8AC3E}">
        <p14:creationId xmlns:p14="http://schemas.microsoft.com/office/powerpoint/2010/main" val="3695728816"/>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large text) (pink)">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48F0A9E4-24A8-CB48-803B-25B8742B5C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50" cy="6840538"/>
          </a:xfrm>
          <a:prstGeom prst="rect">
            <a:avLst/>
          </a:prstGeom>
        </p:spPr>
      </p:pic>
      <p:sp>
        <p:nvSpPr>
          <p:cNvPr id="7" name="Title 1">
            <a:extLst>
              <a:ext uri="{FF2B5EF4-FFF2-40B4-BE49-F238E27FC236}">
                <a16:creationId xmlns="" xmlns:a16="http://schemas.microsoft.com/office/drawing/2014/main" id="{CFCE3314-74F0-4E41-80CD-73C5CBD2D1DF}"/>
              </a:ext>
            </a:extLst>
          </p:cNvPr>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 xmlns:a16="http://schemas.microsoft.com/office/drawing/2014/main" id="{02CA1E11-109B-8F45-95CA-FE3349CBF485}"/>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 xmlns:a16="http://schemas.microsoft.com/office/drawing/2014/main" id="{531640CA-4122-CC4F-A99D-FEBBD625CE2A}"/>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4" name="Date Placeholder 3">
            <a:extLst>
              <a:ext uri="{FF2B5EF4-FFF2-40B4-BE49-F238E27FC236}">
                <a16:creationId xmlns="" xmlns:a16="http://schemas.microsoft.com/office/drawing/2014/main" id="{E6023656-5DAB-9244-9981-C489DD93EE71}"/>
              </a:ext>
            </a:extLst>
          </p:cNvPr>
          <p:cNvSpPr>
            <a:spLocks noGrp="1"/>
          </p:cNvSpPr>
          <p:nvPr>
            <p:ph type="dt" sz="half" idx="14"/>
          </p:nvPr>
        </p:nvSpPr>
        <p:spPr/>
        <p:txBody>
          <a:bodyPr/>
          <a:lstStyle>
            <a:lvl1pPr>
              <a:defRPr>
                <a:solidFill>
                  <a:schemeClr val="bg1"/>
                </a:solidFill>
              </a:defRPr>
            </a:lvl1pPr>
          </a:lstStyle>
          <a:p>
            <a:fld id="{6EDBC1BF-584D-FE4B-992F-538F89A071CE}" type="datetime8">
              <a:rPr lang="en-GB" smtClean="0"/>
              <a:t>14/04/2021 11:04</a:t>
            </a:fld>
            <a:endParaRPr lang="en-GB" dirty="0"/>
          </a:p>
        </p:txBody>
      </p:sp>
      <p:pic>
        <p:nvPicPr>
          <p:cNvPr id="9" name="Picture 8">
            <a:extLst>
              <a:ext uri="{FF2B5EF4-FFF2-40B4-BE49-F238E27FC236}">
                <a16:creationId xmlns="" xmlns:a16="http://schemas.microsoft.com/office/drawing/2014/main" id="{AD01AB99-2603-7E48-8AA1-DF7768E620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31298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78D3200-2479-0B46-840C-F1CF4DA777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49" cy="6840538"/>
          </a:xfrm>
          <a:prstGeom prst="rect">
            <a:avLst/>
          </a:prstGeom>
        </p:spPr>
      </p:pic>
      <p:sp>
        <p:nvSpPr>
          <p:cNvPr id="2" name="Title 1"/>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9" name="Slide Number Placeholder 3">
            <a:extLst>
              <a:ext uri="{FF2B5EF4-FFF2-40B4-BE49-F238E27FC236}">
                <a16:creationId xmlns="" xmlns:a16="http://schemas.microsoft.com/office/drawing/2014/main" id="{6CBC731C-682B-904E-A9DA-F41C347451CD}"/>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 xmlns:a16="http://schemas.microsoft.com/office/drawing/2014/main" id="{27766437-3B1E-D34E-87DA-7BD38BD60157}"/>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5" name="Date Placeholder 4">
            <a:extLst>
              <a:ext uri="{FF2B5EF4-FFF2-40B4-BE49-F238E27FC236}">
                <a16:creationId xmlns="" xmlns:a16="http://schemas.microsoft.com/office/drawing/2014/main" id="{AA6A6355-229F-644E-8DF2-E9BF99A32036}"/>
              </a:ext>
            </a:extLst>
          </p:cNvPr>
          <p:cNvSpPr>
            <a:spLocks noGrp="1"/>
          </p:cNvSpPr>
          <p:nvPr>
            <p:ph type="dt" sz="half" idx="14"/>
          </p:nvPr>
        </p:nvSpPr>
        <p:spPr/>
        <p:txBody>
          <a:bodyPr/>
          <a:lstStyle>
            <a:lvl1pPr>
              <a:defRPr>
                <a:solidFill>
                  <a:schemeClr val="bg1"/>
                </a:solidFill>
              </a:defRPr>
            </a:lvl1pPr>
          </a:lstStyle>
          <a:p>
            <a:fld id="{04546013-5885-5549-B3FC-7917D33D8A52}" type="datetime8">
              <a:rPr lang="en-GB" smtClean="0"/>
              <a:t>14/04/2021 11:04</a:t>
            </a:fld>
            <a:endParaRPr lang="en-GB" dirty="0"/>
          </a:p>
        </p:txBody>
      </p:sp>
      <p:pic>
        <p:nvPicPr>
          <p:cNvPr id="10" name="Picture 9">
            <a:extLst>
              <a:ext uri="{FF2B5EF4-FFF2-40B4-BE49-F238E27FC236}">
                <a16:creationId xmlns="" xmlns:a16="http://schemas.microsoft.com/office/drawing/2014/main" id="{17128222-3BED-3A40-9A69-FD7EEF8BC9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28459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large text) (blue)">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094E845-0CA1-2443-A045-12080128E4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60250" cy="6840538"/>
          </a:xfrm>
          <a:prstGeom prst="rect">
            <a:avLst/>
          </a:prstGeom>
        </p:spPr>
      </p:pic>
      <p:sp>
        <p:nvSpPr>
          <p:cNvPr id="7" name="Title 1">
            <a:extLst>
              <a:ext uri="{FF2B5EF4-FFF2-40B4-BE49-F238E27FC236}">
                <a16:creationId xmlns="" xmlns:a16="http://schemas.microsoft.com/office/drawing/2014/main" id="{3B9A7C5A-A4E5-084B-874F-1EBE27C1A2C6}"/>
              </a:ext>
            </a:extLst>
          </p:cNvPr>
          <p:cNvSpPr>
            <a:spLocks noGrp="1"/>
          </p:cNvSpPr>
          <p:nvPr>
            <p:ph type="title" hasCustomPrompt="1"/>
          </p:nvPr>
        </p:nvSpPr>
        <p:spPr>
          <a:xfrm>
            <a:off x="357665" y="2016000"/>
            <a:ext cx="7510985" cy="1620000"/>
          </a:xfrm>
        </p:spPr>
        <p:txBody>
          <a:bodyPr anchor="t" anchorCtr="0"/>
          <a:lstStyle>
            <a:lvl1pPr algn="l">
              <a:lnSpc>
                <a:spcPct val="90000"/>
              </a:lnSpc>
              <a:defRPr sz="3179" b="1" i="0"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10" name="Slide Number Placeholder 3">
            <a:extLst>
              <a:ext uri="{FF2B5EF4-FFF2-40B4-BE49-F238E27FC236}">
                <a16:creationId xmlns="" xmlns:a16="http://schemas.microsoft.com/office/drawing/2014/main" id="{35AEA2BA-177C-E64B-9837-AABF6BC3D7B1}"/>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2" name="Footer Placeholder 1">
            <a:extLst>
              <a:ext uri="{FF2B5EF4-FFF2-40B4-BE49-F238E27FC236}">
                <a16:creationId xmlns="" xmlns:a16="http://schemas.microsoft.com/office/drawing/2014/main" id="{CD78FAEE-F4E9-0142-8675-03E847BB064B}"/>
              </a:ext>
            </a:extLst>
          </p:cNvPr>
          <p:cNvSpPr>
            <a:spLocks noGrp="1"/>
          </p:cNvSpPr>
          <p:nvPr>
            <p:ph type="ftr" sz="quarter" idx="13"/>
          </p:nvPr>
        </p:nvSpPr>
        <p:spPr/>
        <p:txBody>
          <a:bodyPr/>
          <a:lstStyle>
            <a:lvl1pPr>
              <a:defRPr>
                <a:solidFill>
                  <a:schemeClr val="bg1"/>
                </a:solidFill>
              </a:defRPr>
            </a:lvl1pPr>
          </a:lstStyle>
          <a:p>
            <a:r>
              <a:rPr lang="en-GB" dirty="0"/>
              <a:t>Security classification. Published version. Owner's name.</a:t>
            </a:r>
          </a:p>
        </p:txBody>
      </p:sp>
      <p:sp>
        <p:nvSpPr>
          <p:cNvPr id="4" name="Date Placeholder 3">
            <a:extLst>
              <a:ext uri="{FF2B5EF4-FFF2-40B4-BE49-F238E27FC236}">
                <a16:creationId xmlns="" xmlns:a16="http://schemas.microsoft.com/office/drawing/2014/main" id="{55D1C34E-E31F-A342-A8F8-B80FAE2399DE}"/>
              </a:ext>
            </a:extLst>
          </p:cNvPr>
          <p:cNvSpPr>
            <a:spLocks noGrp="1"/>
          </p:cNvSpPr>
          <p:nvPr>
            <p:ph type="dt" sz="half" idx="14"/>
          </p:nvPr>
        </p:nvSpPr>
        <p:spPr/>
        <p:txBody>
          <a:bodyPr/>
          <a:lstStyle>
            <a:lvl1pPr>
              <a:defRPr>
                <a:solidFill>
                  <a:schemeClr val="bg1"/>
                </a:solidFill>
              </a:defRPr>
            </a:lvl1pPr>
          </a:lstStyle>
          <a:p>
            <a:fld id="{1D549B9A-C2C2-5E44-B7A4-0454029ABE34}" type="datetime8">
              <a:rPr lang="en-GB" smtClean="0"/>
              <a:t>14/04/2021 11:04</a:t>
            </a:fld>
            <a:endParaRPr lang="en-GB" dirty="0"/>
          </a:p>
        </p:txBody>
      </p:sp>
      <p:pic>
        <p:nvPicPr>
          <p:cNvPr id="9" name="Picture 8">
            <a:extLst>
              <a:ext uri="{FF2B5EF4-FFF2-40B4-BE49-F238E27FC236}">
                <a16:creationId xmlns="" xmlns:a16="http://schemas.microsoft.com/office/drawing/2014/main" id="{26A6BAE8-C69D-7F44-B55A-65D986349F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363524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5B44951-02CE-404B-AF0F-AF015BE216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2" name="Title 1"/>
          <p:cNvSpPr>
            <a:spLocks noGrp="1"/>
          </p:cNvSpPr>
          <p:nvPr>
            <p:ph type="title" hasCustomPrompt="1"/>
          </p:nvPr>
        </p:nvSpPr>
        <p:spPr>
          <a:xfrm>
            <a:off x="356448" y="2016000"/>
            <a:ext cx="6437977" cy="324000"/>
          </a:xfrm>
        </p:spPr>
        <p:txBody>
          <a:bodyPr anchor="t" anchorCtr="0"/>
          <a:lstStyle>
            <a:lvl1pPr algn="l">
              <a:lnSpc>
                <a:spcPct val="100000"/>
              </a:lnSpc>
              <a:defRPr sz="2384" b="1"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9" name="Text Placeholder 8"/>
          <p:cNvSpPr>
            <a:spLocks noGrp="1"/>
          </p:cNvSpPr>
          <p:nvPr>
            <p:ph type="body" sz="quarter" idx="13"/>
          </p:nvPr>
        </p:nvSpPr>
        <p:spPr>
          <a:xfrm>
            <a:off x="356448" y="2376000"/>
            <a:ext cx="6437977" cy="1620000"/>
          </a:xfrm>
        </p:spPr>
        <p:txBody>
          <a:bodyPr/>
          <a:lstStyle>
            <a:lvl1pPr>
              <a:lnSpc>
                <a:spcPct val="100000"/>
              </a:lnSpc>
              <a:defRPr sz="2384" b="0">
                <a:solidFill>
                  <a:schemeClr val="bg1"/>
                </a:solidFill>
                <a:latin typeface="Century Gothic" panose="020B0502020202020204" pitchFamily="34" charset="0"/>
              </a:defRPr>
            </a:lvl1pPr>
          </a:lstStyle>
          <a:p>
            <a:pPr lvl="0"/>
            <a:r>
              <a:rPr lang="en-US" smtClean="0"/>
              <a:t>Click to edit Master text styles</a:t>
            </a:r>
          </a:p>
        </p:txBody>
      </p:sp>
      <p:sp>
        <p:nvSpPr>
          <p:cNvPr id="10" name="Slide Number Placeholder 3">
            <a:extLst>
              <a:ext uri="{FF2B5EF4-FFF2-40B4-BE49-F238E27FC236}">
                <a16:creationId xmlns="" xmlns:a16="http://schemas.microsoft.com/office/drawing/2014/main" id="{D8447239-4152-6A49-BAF1-40CFBC712E4F}"/>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sp>
        <p:nvSpPr>
          <p:cNvPr id="3" name="Footer Placeholder 2">
            <a:extLst>
              <a:ext uri="{FF2B5EF4-FFF2-40B4-BE49-F238E27FC236}">
                <a16:creationId xmlns="" xmlns:a16="http://schemas.microsoft.com/office/drawing/2014/main" id="{6BD50BBC-5E59-3442-9F27-0265C1780DE3}"/>
              </a:ext>
            </a:extLst>
          </p:cNvPr>
          <p:cNvSpPr>
            <a:spLocks noGrp="1"/>
          </p:cNvSpPr>
          <p:nvPr>
            <p:ph type="ftr" sz="quarter" idx="14"/>
          </p:nvPr>
        </p:nvSpPr>
        <p:spPr/>
        <p:txBody>
          <a:bodyPr/>
          <a:lstStyle>
            <a:lvl1pPr>
              <a:defRPr>
                <a:solidFill>
                  <a:schemeClr val="bg1"/>
                </a:solidFill>
              </a:defRPr>
            </a:lvl1pPr>
          </a:lstStyle>
          <a:p>
            <a:r>
              <a:rPr lang="en-GB" dirty="0"/>
              <a:t>Security classification. Published version. Owner's name.</a:t>
            </a:r>
          </a:p>
        </p:txBody>
      </p:sp>
      <p:sp>
        <p:nvSpPr>
          <p:cNvPr id="5" name="Date Placeholder 4">
            <a:extLst>
              <a:ext uri="{FF2B5EF4-FFF2-40B4-BE49-F238E27FC236}">
                <a16:creationId xmlns="" xmlns:a16="http://schemas.microsoft.com/office/drawing/2014/main" id="{B4DDA4A6-E8B3-2E4C-8A28-6591D11A82C4}"/>
              </a:ext>
            </a:extLst>
          </p:cNvPr>
          <p:cNvSpPr>
            <a:spLocks noGrp="1"/>
          </p:cNvSpPr>
          <p:nvPr>
            <p:ph type="dt" sz="half" idx="15"/>
          </p:nvPr>
        </p:nvSpPr>
        <p:spPr/>
        <p:txBody>
          <a:bodyPr/>
          <a:lstStyle>
            <a:lvl1pPr>
              <a:defRPr>
                <a:solidFill>
                  <a:schemeClr val="bg1"/>
                </a:solidFill>
              </a:defRPr>
            </a:lvl1pPr>
          </a:lstStyle>
          <a:p>
            <a:fld id="{879B515E-C7B9-B649-80AD-C85073D465B7}" type="datetime8">
              <a:rPr lang="en-GB" smtClean="0"/>
              <a:t>14/04/2021 11:04</a:t>
            </a:fld>
            <a:endParaRPr lang="en-GB" dirty="0"/>
          </a:p>
        </p:txBody>
      </p:sp>
      <p:pic>
        <p:nvPicPr>
          <p:cNvPr id="11" name="Picture 10">
            <a:extLst>
              <a:ext uri="{FF2B5EF4-FFF2-40B4-BE49-F238E27FC236}">
                <a16:creationId xmlns="" xmlns:a16="http://schemas.microsoft.com/office/drawing/2014/main" id="{D4245787-D425-B042-B6C5-14A7542646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232211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7908DFE-CFFC-0B49-81C8-88E92473B5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60249" cy="6840538"/>
          </a:xfrm>
          <a:prstGeom prst="rect">
            <a:avLst/>
          </a:prstGeom>
        </p:spPr>
      </p:pic>
      <p:sp>
        <p:nvSpPr>
          <p:cNvPr id="2" name="Title 1"/>
          <p:cNvSpPr>
            <a:spLocks noGrp="1"/>
          </p:cNvSpPr>
          <p:nvPr>
            <p:ph type="title" hasCustomPrompt="1"/>
          </p:nvPr>
        </p:nvSpPr>
        <p:spPr>
          <a:xfrm>
            <a:off x="356448" y="2016000"/>
            <a:ext cx="11445292" cy="2700000"/>
          </a:xfrm>
        </p:spPr>
        <p:txBody>
          <a:bodyPr anchor="ctr" anchorCtr="0"/>
          <a:lstStyle>
            <a:lvl1pPr algn="ctr">
              <a:lnSpc>
                <a:spcPct val="90000"/>
              </a:lnSpc>
              <a:defRPr sz="3179" b="1" cap="none" baseline="0">
                <a:solidFill>
                  <a:schemeClr val="bg1"/>
                </a:solidFill>
                <a:latin typeface="Century Gothic" panose="020B0502020202020204" pitchFamily="34" charset="0"/>
              </a:defRPr>
            </a:lvl1pPr>
          </a:lstStyle>
          <a:p>
            <a:r>
              <a:rPr lang="en-US" dirty="0"/>
              <a:t>Click to edit Master Divider title style</a:t>
            </a:r>
            <a:endParaRPr lang="en-GB" dirty="0"/>
          </a:p>
        </p:txBody>
      </p:sp>
      <p:sp>
        <p:nvSpPr>
          <p:cNvPr id="3" name="Date Placeholder 2">
            <a:extLst>
              <a:ext uri="{FF2B5EF4-FFF2-40B4-BE49-F238E27FC236}">
                <a16:creationId xmlns="" xmlns:a16="http://schemas.microsoft.com/office/drawing/2014/main" id="{39934659-489A-114F-A446-886EB5E3B670}"/>
              </a:ext>
            </a:extLst>
          </p:cNvPr>
          <p:cNvSpPr>
            <a:spLocks noGrp="1"/>
          </p:cNvSpPr>
          <p:nvPr>
            <p:ph type="dt" sz="half" idx="10"/>
          </p:nvPr>
        </p:nvSpPr>
        <p:spPr/>
        <p:txBody>
          <a:bodyPr/>
          <a:lstStyle>
            <a:lvl1pPr>
              <a:defRPr>
                <a:solidFill>
                  <a:schemeClr val="bg1"/>
                </a:solidFill>
              </a:defRPr>
            </a:lvl1pPr>
          </a:lstStyle>
          <a:p>
            <a:fld id="{52506F30-EEB5-3748-B36E-E63A94E9E8C8}" type="datetime8">
              <a:rPr lang="en-GB" smtClean="0"/>
              <a:t>14/04/2021 11:04</a:t>
            </a:fld>
            <a:endParaRPr lang="en-GB" dirty="0"/>
          </a:p>
        </p:txBody>
      </p:sp>
      <p:sp>
        <p:nvSpPr>
          <p:cNvPr id="8" name="Slide Number Placeholder 3">
            <a:extLst>
              <a:ext uri="{FF2B5EF4-FFF2-40B4-BE49-F238E27FC236}">
                <a16:creationId xmlns="" xmlns:a16="http://schemas.microsoft.com/office/drawing/2014/main" id="{8561822B-4A7D-5843-9315-1B2402B04439}"/>
              </a:ext>
            </a:extLst>
          </p:cNvPr>
          <p:cNvSpPr>
            <a:spLocks noGrp="1"/>
          </p:cNvSpPr>
          <p:nvPr>
            <p:ph type="sldNum" sz="quarter" idx="12"/>
          </p:nvPr>
        </p:nvSpPr>
        <p:spPr>
          <a:xfrm>
            <a:off x="357666" y="6318000"/>
            <a:ext cx="357665" cy="262800"/>
          </a:xfrm>
          <a:prstGeom prst="rect">
            <a:avLst/>
          </a:prstGeom>
        </p:spPr>
        <p:txBody>
          <a:bodyPr/>
          <a:lstStyle>
            <a:lvl1pPr algn="l">
              <a:defRPr b="1" i="0">
                <a:solidFill>
                  <a:schemeClr val="bg1"/>
                </a:solidFill>
                <a:latin typeface="Century Gothic" panose="020B0502020202020204" pitchFamily="34" charset="0"/>
              </a:defRPr>
            </a:lvl1pPr>
          </a:lstStyle>
          <a:p>
            <a:fld id="{0B868178-02AE-42FC-958D-6B8F13B60175}" type="slidenum">
              <a:rPr lang="en-GB" smtClean="0"/>
              <a:pPr/>
              <a:t>‹#›</a:t>
            </a:fld>
            <a:endParaRPr lang="en-GB" dirty="0"/>
          </a:p>
        </p:txBody>
      </p:sp>
      <p:pic>
        <p:nvPicPr>
          <p:cNvPr id="7" name="Picture 6">
            <a:extLst>
              <a:ext uri="{FF2B5EF4-FFF2-40B4-BE49-F238E27FC236}">
                <a16:creationId xmlns="" xmlns:a16="http://schemas.microsoft.com/office/drawing/2014/main" id="{CCD22412-E7D3-2141-99B2-4D9A05E6EF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2613" y="6272790"/>
            <a:ext cx="1402800" cy="389132"/>
          </a:xfrm>
          <a:prstGeom prst="rect">
            <a:avLst/>
          </a:prstGeom>
          <a:noFill/>
        </p:spPr>
      </p:pic>
    </p:spTree>
    <p:extLst>
      <p:ext uri="{BB962C8B-B14F-4D97-AF65-F5344CB8AC3E}">
        <p14:creationId xmlns:p14="http://schemas.microsoft.com/office/powerpoint/2010/main" val="11255922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3">
            <a:extLst>
              <a:ext uri="{FF2B5EF4-FFF2-40B4-BE49-F238E27FC236}">
                <a16:creationId xmlns="" xmlns:a16="http://schemas.microsoft.com/office/drawing/2014/main" id="{1E79229F-E4F2-2C46-A797-0DA293D70896}"/>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4" name="TextBox 3">
            <a:extLst>
              <a:ext uri="{FF2B5EF4-FFF2-40B4-BE49-F238E27FC236}">
                <a16:creationId xmlns="" xmlns:a16="http://schemas.microsoft.com/office/drawing/2014/main" id="{C4F1F03D-C4F0-AF4D-AFFF-609C4FF4D6D3}"/>
              </a:ext>
            </a:extLst>
          </p:cNvPr>
          <p:cNvSpPr txBox="1"/>
          <p:nvPr userDrawn="1"/>
        </p:nvSpPr>
        <p:spPr>
          <a:xfrm>
            <a:off x="11538506" y="6485641"/>
            <a:ext cx="0" cy="0"/>
          </a:xfrm>
          <a:prstGeom prst="rect">
            <a:avLst/>
          </a:prstGeom>
          <a:noFill/>
        </p:spPr>
        <p:txBody>
          <a:bodyPr wrap="none" lIns="0" tIns="0" rIns="0" bIns="0" rtlCol="0">
            <a:noAutofit/>
          </a:bodyPr>
          <a:lstStyle/>
          <a:p>
            <a:endParaRPr lang="en-US" sz="1490" dirty="0"/>
          </a:p>
        </p:txBody>
      </p:sp>
      <p:sp>
        <p:nvSpPr>
          <p:cNvPr id="5" name="Footer Placeholder 4">
            <a:extLst>
              <a:ext uri="{FF2B5EF4-FFF2-40B4-BE49-F238E27FC236}">
                <a16:creationId xmlns="" xmlns:a16="http://schemas.microsoft.com/office/drawing/2014/main" id="{22F7D163-90BB-984D-8414-8F6CC3676125}"/>
              </a:ext>
            </a:extLst>
          </p:cNvPr>
          <p:cNvSpPr>
            <a:spLocks noGrp="1"/>
          </p:cNvSpPr>
          <p:nvPr>
            <p:ph type="ftr" sz="quarter" idx="13"/>
          </p:nvPr>
        </p:nvSpPr>
        <p:spPr/>
        <p:txBody>
          <a:bodyPr/>
          <a:lstStyle/>
          <a:p>
            <a:r>
              <a:rPr lang="en-GB" dirty="0"/>
              <a:t>Security classification. Published version. Owner's name.</a:t>
            </a:r>
          </a:p>
        </p:txBody>
      </p:sp>
      <p:sp>
        <p:nvSpPr>
          <p:cNvPr id="6" name="Title 5">
            <a:extLst>
              <a:ext uri="{FF2B5EF4-FFF2-40B4-BE49-F238E27FC236}">
                <a16:creationId xmlns="" xmlns:a16="http://schemas.microsoft.com/office/drawing/2014/main" id="{6B1B4166-45F0-DA42-B193-E60E5144CA12}"/>
              </a:ext>
            </a:extLst>
          </p:cNvPr>
          <p:cNvSpPr>
            <a:spLocks noGrp="1"/>
          </p:cNvSpPr>
          <p:nvPr>
            <p:ph type="title"/>
          </p:nvPr>
        </p:nvSpPr>
        <p:spPr/>
        <p:txBody>
          <a:bodyPr/>
          <a:lstStyle/>
          <a:p>
            <a:r>
              <a:rPr lang="en-US" smtClean="0"/>
              <a:t>Click to edit Master title style</a:t>
            </a:r>
            <a:endParaRPr lang="en-US" dirty="0"/>
          </a:p>
        </p:txBody>
      </p:sp>
      <p:sp>
        <p:nvSpPr>
          <p:cNvPr id="10" name="Date Placeholder 9">
            <a:extLst>
              <a:ext uri="{FF2B5EF4-FFF2-40B4-BE49-F238E27FC236}">
                <a16:creationId xmlns="" xmlns:a16="http://schemas.microsoft.com/office/drawing/2014/main" id="{AF42AB2C-E8B8-4B42-AD9C-2D3F18E9744E}"/>
              </a:ext>
            </a:extLst>
          </p:cNvPr>
          <p:cNvSpPr>
            <a:spLocks noGrp="1"/>
          </p:cNvSpPr>
          <p:nvPr>
            <p:ph type="dt" sz="half" idx="14"/>
          </p:nvPr>
        </p:nvSpPr>
        <p:spPr/>
        <p:txBody>
          <a:bodyPr/>
          <a:lstStyle/>
          <a:p>
            <a:fld id="{D2066C9A-3A41-1B44-93FE-861B8A9F5FAF}" type="datetime8">
              <a:rPr lang="en-GB" smtClean="0"/>
              <a:t>14/04/2021 11:04</a:t>
            </a:fld>
            <a:endParaRPr lang="en-GB" dirty="0"/>
          </a:p>
        </p:txBody>
      </p:sp>
    </p:spTree>
    <p:extLst>
      <p:ext uri="{BB962C8B-B14F-4D97-AF65-F5344CB8AC3E}">
        <p14:creationId xmlns:p14="http://schemas.microsoft.com/office/powerpoint/2010/main" val="89838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narrow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57665" y="201295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186148" y="2012950"/>
            <a:ext cx="4649650" cy="3600000"/>
          </a:xfrm>
        </p:spPr>
        <p:txBody>
          <a:bodyPr/>
          <a:lstStyle>
            <a:lvl1pPr>
              <a:defRPr sz="1490"/>
            </a:lvl1pPr>
            <a:lvl2pPr>
              <a:defRPr sz="1490"/>
            </a:lvl2pPr>
            <a:lvl3pPr>
              <a:defRPr sz="1490"/>
            </a:lvl3pPr>
            <a:lvl4pPr>
              <a:defRPr sz="1490"/>
            </a:lvl4pPr>
            <a:lvl5pPr>
              <a:defRPr sz="1490"/>
            </a:lvl5pPr>
            <a:lvl6pPr>
              <a:defRPr sz="1783"/>
            </a:lvl6pPr>
            <a:lvl7pPr>
              <a:defRPr sz="1783"/>
            </a:lvl7pPr>
            <a:lvl8pPr>
              <a:defRPr sz="1783"/>
            </a:lvl8pPr>
            <a:lvl9pPr>
              <a:defRPr sz="17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3">
            <a:extLst>
              <a:ext uri="{FF2B5EF4-FFF2-40B4-BE49-F238E27FC236}">
                <a16:creationId xmlns="" xmlns:a16="http://schemas.microsoft.com/office/drawing/2014/main" id="{DE6BEA8B-4829-A743-B35D-07BAABCEB9DB}"/>
              </a:ext>
            </a:extLst>
          </p:cNvPr>
          <p:cNvSpPr>
            <a:spLocks noGrp="1"/>
          </p:cNvSpPr>
          <p:nvPr>
            <p:ph type="sldNum" sz="quarter" idx="12"/>
          </p:nvPr>
        </p:nvSpPr>
        <p:spPr>
          <a:xfrm>
            <a:off x="357666" y="6318000"/>
            <a:ext cx="357665" cy="262800"/>
          </a:xfrm>
          <a:prstGeom prst="rect">
            <a:avLst/>
          </a:prstGeom>
        </p:spPr>
        <p:txBody>
          <a:bodyPr/>
          <a:lstStyle>
            <a:lvl1pPr algn="l">
              <a:defRPr b="1" i="0">
                <a:latin typeface="Century Gothic" panose="020B0502020202020204" pitchFamily="34" charset="0"/>
              </a:defRPr>
            </a:lvl1pPr>
          </a:lstStyle>
          <a:p>
            <a:fld id="{0B868178-02AE-42FC-958D-6B8F13B60175}" type="slidenum">
              <a:rPr lang="en-GB" smtClean="0"/>
              <a:pPr/>
              <a:t>‹#›</a:t>
            </a:fld>
            <a:endParaRPr lang="en-GB" dirty="0"/>
          </a:p>
        </p:txBody>
      </p:sp>
      <p:sp>
        <p:nvSpPr>
          <p:cNvPr id="5" name="Footer Placeholder 4">
            <a:extLst>
              <a:ext uri="{FF2B5EF4-FFF2-40B4-BE49-F238E27FC236}">
                <a16:creationId xmlns="" xmlns:a16="http://schemas.microsoft.com/office/drawing/2014/main" id="{EA915E6A-12FB-A34C-A8CB-3CFDAF3C1DBE}"/>
              </a:ext>
            </a:extLst>
          </p:cNvPr>
          <p:cNvSpPr>
            <a:spLocks noGrp="1"/>
          </p:cNvSpPr>
          <p:nvPr>
            <p:ph type="ftr" sz="quarter" idx="13"/>
          </p:nvPr>
        </p:nvSpPr>
        <p:spPr/>
        <p:txBody>
          <a:bodyPr/>
          <a:lstStyle/>
          <a:p>
            <a:r>
              <a:rPr lang="en-GB" dirty="0"/>
              <a:t>Security classification. Published version. Owner's name.</a:t>
            </a:r>
          </a:p>
        </p:txBody>
      </p:sp>
      <p:sp>
        <p:nvSpPr>
          <p:cNvPr id="6" name="Date Placeholder 5">
            <a:extLst>
              <a:ext uri="{FF2B5EF4-FFF2-40B4-BE49-F238E27FC236}">
                <a16:creationId xmlns="" xmlns:a16="http://schemas.microsoft.com/office/drawing/2014/main" id="{ACD79FD8-7803-2D4C-886D-C75EF739025B}"/>
              </a:ext>
            </a:extLst>
          </p:cNvPr>
          <p:cNvSpPr>
            <a:spLocks noGrp="1"/>
          </p:cNvSpPr>
          <p:nvPr>
            <p:ph type="dt" sz="half" idx="14"/>
          </p:nvPr>
        </p:nvSpPr>
        <p:spPr/>
        <p:txBody>
          <a:bodyPr/>
          <a:lstStyle/>
          <a:p>
            <a:fld id="{75C0C07E-04C7-C74A-88C5-EFB7A78F13F0}" type="datetime8">
              <a:rPr lang="en-GB" smtClean="0"/>
              <a:t>14/04/2021 11:04</a:t>
            </a:fld>
            <a:endParaRPr lang="en-GB" dirty="0"/>
          </a:p>
        </p:txBody>
      </p:sp>
    </p:spTree>
    <p:extLst>
      <p:ext uri="{BB962C8B-B14F-4D97-AF65-F5344CB8AC3E}">
        <p14:creationId xmlns:p14="http://schemas.microsoft.com/office/powerpoint/2010/main" val="327160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665" y="828000"/>
            <a:ext cx="4649650" cy="7920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357665" y="2016000"/>
            <a:ext cx="4649650" cy="3600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647730" y="6318000"/>
            <a:ext cx="6536851" cy="262800"/>
          </a:xfrm>
          <a:prstGeom prst="rect">
            <a:avLst/>
          </a:prstGeom>
        </p:spPr>
        <p:txBody>
          <a:bodyPr vert="horz" lIns="0" tIns="0" rIns="0" bIns="0" rtlCol="0" anchor="b" anchorCtr="0">
            <a:noAutofit/>
          </a:bodyPr>
          <a:lstStyle>
            <a:lvl1pPr algn="r">
              <a:defRPr sz="994" b="1">
                <a:solidFill>
                  <a:schemeClr val="accent1"/>
                </a:solidFill>
              </a:defRPr>
            </a:lvl1pPr>
          </a:lstStyle>
          <a:p>
            <a:r>
              <a:rPr lang="en-GB" dirty="0"/>
              <a:t>Security classification. Published version. Owner's name.</a:t>
            </a:r>
          </a:p>
        </p:txBody>
      </p:sp>
      <p:sp>
        <p:nvSpPr>
          <p:cNvPr id="6" name="Slide Number Placeholder 5"/>
          <p:cNvSpPr>
            <a:spLocks noGrp="1"/>
          </p:cNvSpPr>
          <p:nvPr>
            <p:ph type="sldNum" sz="quarter" idx="4"/>
          </p:nvPr>
        </p:nvSpPr>
        <p:spPr>
          <a:xfrm>
            <a:off x="357666" y="6318000"/>
            <a:ext cx="357665" cy="262800"/>
          </a:xfrm>
          <a:prstGeom prst="rect">
            <a:avLst/>
          </a:prstGeom>
        </p:spPr>
        <p:txBody>
          <a:bodyPr vert="horz" lIns="0" tIns="0" rIns="0" bIns="0" rtlCol="0" anchor="b" anchorCtr="0">
            <a:noAutofit/>
          </a:bodyPr>
          <a:lstStyle>
            <a:lvl1pPr algn="ctr">
              <a:defRPr sz="994" b="0" i="0">
                <a:solidFill>
                  <a:schemeClr val="accent1"/>
                </a:solidFill>
                <a:latin typeface="+mn-lt"/>
              </a:defRPr>
            </a:lvl1pPr>
          </a:lstStyle>
          <a:p>
            <a:pPr algn="l"/>
            <a:fld id="{0B868178-02AE-42FC-958D-6B8F13B60175}" type="slidenum">
              <a:rPr lang="en-GB" smtClean="0"/>
              <a:pPr algn="l"/>
              <a:t>‹#›</a:t>
            </a:fld>
            <a:endParaRPr lang="en-GB" dirty="0"/>
          </a:p>
        </p:txBody>
      </p:sp>
      <p:sp>
        <p:nvSpPr>
          <p:cNvPr id="12" name="Date Placeholder 11">
            <a:extLst>
              <a:ext uri="{FF2B5EF4-FFF2-40B4-BE49-F238E27FC236}">
                <a16:creationId xmlns="" xmlns:a16="http://schemas.microsoft.com/office/drawing/2014/main" id="{C39E60E8-B03D-CF46-B400-1768FAAA8855}"/>
              </a:ext>
            </a:extLst>
          </p:cNvPr>
          <p:cNvSpPr>
            <a:spLocks noGrp="1"/>
          </p:cNvSpPr>
          <p:nvPr>
            <p:ph type="dt" sz="half" idx="2"/>
          </p:nvPr>
        </p:nvSpPr>
        <p:spPr>
          <a:xfrm>
            <a:off x="1501499" y="6318001"/>
            <a:ext cx="1856248" cy="262800"/>
          </a:xfrm>
          <a:prstGeom prst="rect">
            <a:avLst/>
          </a:prstGeom>
        </p:spPr>
        <p:txBody>
          <a:bodyPr vert="horz" lIns="0" tIns="0" rIns="0" bIns="0" rtlCol="0" anchor="b" anchorCtr="0">
            <a:noAutofit/>
          </a:bodyPr>
          <a:lstStyle>
            <a:lvl1pPr>
              <a:defRPr lang="en-GB" sz="994" b="0" i="0" smtClean="0">
                <a:solidFill>
                  <a:schemeClr val="accent1"/>
                </a:solidFill>
                <a:latin typeface="+mn-lt"/>
              </a:defRPr>
            </a:lvl1pPr>
          </a:lstStyle>
          <a:p>
            <a:fld id="{90D222F1-69A6-5842-A2FE-BAB8412F77EB}" type="datetime8">
              <a:rPr lang="en-GB" smtClean="0"/>
              <a:pPr/>
              <a:t>14/04/2021 11:04</a:t>
            </a:fld>
            <a:endParaRPr lang="en-GB" dirty="0"/>
          </a:p>
        </p:txBody>
      </p:sp>
      <p:pic>
        <p:nvPicPr>
          <p:cNvPr id="8" name="Picture 7">
            <a:extLst>
              <a:ext uri="{FF2B5EF4-FFF2-40B4-BE49-F238E27FC236}">
                <a16:creationId xmlns="" xmlns:a16="http://schemas.microsoft.com/office/drawing/2014/main" id="{0E58DE53-D880-9145-ABCC-B3509D39E96E}"/>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472613" y="6272790"/>
            <a:ext cx="1402800" cy="389133"/>
          </a:xfrm>
          <a:prstGeom prst="rect">
            <a:avLst/>
          </a:prstGeom>
          <a:noFill/>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94" r:id="rId3"/>
    <p:sldLayoutId id="2147483651" r:id="rId4"/>
    <p:sldLayoutId id="2147483695" r:id="rId5"/>
    <p:sldLayoutId id="2147483668" r:id="rId6"/>
    <p:sldLayoutId id="2147483674" r:id="rId7"/>
    <p:sldLayoutId id="2147483650" r:id="rId8"/>
    <p:sldLayoutId id="2147483693" r:id="rId9"/>
    <p:sldLayoutId id="2147483652" r:id="rId10"/>
    <p:sldLayoutId id="2147483678" r:id="rId11"/>
    <p:sldLayoutId id="2147483687" r:id="rId12"/>
    <p:sldLayoutId id="2147483679" r:id="rId13"/>
    <p:sldLayoutId id="2147483690" r:id="rId14"/>
    <p:sldLayoutId id="2147483680" r:id="rId15"/>
    <p:sldLayoutId id="2147483681" r:id="rId16"/>
    <p:sldLayoutId id="2147483689" r:id="rId17"/>
    <p:sldLayoutId id="2147483683" r:id="rId18"/>
    <p:sldLayoutId id="2147483691" r:id="rId19"/>
    <p:sldLayoutId id="2147483692" r:id="rId20"/>
    <p:sldLayoutId id="2147483654" r:id="rId21"/>
    <p:sldLayoutId id="2147483655" r:id="rId22"/>
    <p:sldLayoutId id="2147483660" r:id="rId23"/>
  </p:sldLayoutIdLst>
  <p:hf hdr="0"/>
  <p:txStyles>
    <p:titleStyle>
      <a:lvl1pPr algn="l" defTabSz="906185" rtl="0" eaLnBrk="1" latinLnBrk="0" hangingPunct="1">
        <a:spcBef>
          <a:spcPct val="0"/>
        </a:spcBef>
        <a:buNone/>
        <a:defRPr sz="2583" b="1" kern="1200">
          <a:solidFill>
            <a:schemeClr val="accent1"/>
          </a:solidFill>
          <a:latin typeface="Century Gothic" panose="020B0502020202020204" pitchFamily="34" charset="0"/>
          <a:ea typeface="+mj-ea"/>
          <a:cs typeface="+mj-cs"/>
        </a:defRPr>
      </a:lvl1pPr>
    </p:titleStyle>
    <p:body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p:bodyStyle>
    <p:otherStyle>
      <a:defPPr>
        <a:defRPr lang="en-US"/>
      </a:defPPr>
      <a:lvl1pPr marL="0" algn="l" defTabSz="906185" rtl="0" eaLnBrk="1" latinLnBrk="0" hangingPunct="1">
        <a:defRPr sz="1783" kern="1200">
          <a:solidFill>
            <a:schemeClr val="tx1"/>
          </a:solidFill>
          <a:latin typeface="+mn-lt"/>
          <a:ea typeface="+mn-ea"/>
          <a:cs typeface="+mn-cs"/>
        </a:defRPr>
      </a:lvl1pPr>
      <a:lvl2pPr marL="453093" algn="l" defTabSz="906185" rtl="0" eaLnBrk="1" latinLnBrk="0" hangingPunct="1">
        <a:defRPr sz="1783" kern="1200">
          <a:solidFill>
            <a:schemeClr val="tx1"/>
          </a:solidFill>
          <a:latin typeface="+mn-lt"/>
          <a:ea typeface="+mn-ea"/>
          <a:cs typeface="+mn-cs"/>
        </a:defRPr>
      </a:lvl2pPr>
      <a:lvl3pPr marL="906185" algn="l" defTabSz="906185" rtl="0" eaLnBrk="1" latinLnBrk="0" hangingPunct="1">
        <a:defRPr sz="1783" kern="1200">
          <a:solidFill>
            <a:schemeClr val="tx1"/>
          </a:solidFill>
          <a:latin typeface="+mn-lt"/>
          <a:ea typeface="+mn-ea"/>
          <a:cs typeface="+mn-cs"/>
        </a:defRPr>
      </a:lvl3pPr>
      <a:lvl4pPr marL="1359278" algn="l" defTabSz="906185" rtl="0" eaLnBrk="1" latinLnBrk="0" hangingPunct="1">
        <a:defRPr sz="1783" kern="1200">
          <a:solidFill>
            <a:schemeClr val="tx1"/>
          </a:solidFill>
          <a:latin typeface="+mn-lt"/>
          <a:ea typeface="+mn-ea"/>
          <a:cs typeface="+mn-cs"/>
        </a:defRPr>
      </a:lvl4pPr>
      <a:lvl5pPr marL="1812371" algn="l" defTabSz="906185" rtl="0" eaLnBrk="1" latinLnBrk="0" hangingPunct="1">
        <a:defRPr sz="1783" kern="1200">
          <a:solidFill>
            <a:schemeClr val="tx1"/>
          </a:solidFill>
          <a:latin typeface="+mn-lt"/>
          <a:ea typeface="+mn-ea"/>
          <a:cs typeface="+mn-cs"/>
        </a:defRPr>
      </a:lvl5pPr>
      <a:lvl6pPr marL="2265463" algn="l" defTabSz="906185" rtl="0" eaLnBrk="1" latinLnBrk="0" hangingPunct="1">
        <a:defRPr sz="1783" kern="1200">
          <a:solidFill>
            <a:schemeClr val="tx1"/>
          </a:solidFill>
          <a:latin typeface="+mn-lt"/>
          <a:ea typeface="+mn-ea"/>
          <a:cs typeface="+mn-cs"/>
        </a:defRPr>
      </a:lvl6pPr>
      <a:lvl7pPr marL="2718556" algn="l" defTabSz="906185" rtl="0" eaLnBrk="1" latinLnBrk="0" hangingPunct="1">
        <a:defRPr sz="1783" kern="1200">
          <a:solidFill>
            <a:schemeClr val="tx1"/>
          </a:solidFill>
          <a:latin typeface="+mn-lt"/>
          <a:ea typeface="+mn-ea"/>
          <a:cs typeface="+mn-cs"/>
        </a:defRPr>
      </a:lvl7pPr>
      <a:lvl8pPr marL="3171648" algn="l" defTabSz="906185" rtl="0" eaLnBrk="1" latinLnBrk="0" hangingPunct="1">
        <a:defRPr sz="1783" kern="1200">
          <a:solidFill>
            <a:schemeClr val="tx1"/>
          </a:solidFill>
          <a:latin typeface="+mn-lt"/>
          <a:ea typeface="+mn-ea"/>
          <a:cs typeface="+mn-cs"/>
        </a:defRPr>
      </a:lvl8pPr>
      <a:lvl9pPr marL="3624741" algn="l" defTabSz="906185" rtl="0" eaLnBrk="1" latinLnBrk="0" hangingPunct="1">
        <a:defRPr sz="178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68" userDrawn="1">
          <p15:clr>
            <a:srgbClr val="F26B43"/>
          </p15:clr>
        </p15:guide>
        <p15:guide id="2" pos="225" userDrawn="1">
          <p15:clr>
            <a:srgbClr val="F26B43"/>
          </p15:clr>
        </p15:guide>
        <p15:guide id="3" pos="7435" userDrawn="1">
          <p15:clr>
            <a:srgbClr val="F26B43"/>
          </p15:clr>
        </p15:guide>
        <p15:guide id="4" orient="horz" pos="5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9.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3.png"/><Relationship Id="rId1" Type="http://schemas.openxmlformats.org/officeDocument/2006/relationships/slideLayout" Target="../slideLayouts/slideLayout19.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 Id="rId14" Type="http://schemas.openxmlformats.org/officeDocument/2006/relationships/image" Target="../media/image54.png"/></Relationships>
</file>

<file path=ppt/slides/_rels/slide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6.png"/><Relationship Id="rId1" Type="http://schemas.openxmlformats.org/officeDocument/2006/relationships/slideLayout" Target="../slideLayouts/slideLayout19.xml"/><Relationship Id="rId6" Type="http://schemas.openxmlformats.org/officeDocument/2006/relationships/image" Target="../media/image47.png"/><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image" Target="../media/image21.png"/><Relationship Id="rId1" Type="http://schemas.openxmlformats.org/officeDocument/2006/relationships/slideLayout" Target="../slideLayouts/slideLayout19.xml"/><Relationship Id="rId6" Type="http://schemas.openxmlformats.org/officeDocument/2006/relationships/image" Target="../media/image59.png"/><Relationship Id="rId5" Type="http://schemas.openxmlformats.org/officeDocument/2006/relationships/image" Target="../media/image47.png"/><Relationship Id="rId10" Type="http://schemas.openxmlformats.org/officeDocument/2006/relationships/image" Target="../media/image63.png"/><Relationship Id="rId4" Type="http://schemas.openxmlformats.org/officeDocument/2006/relationships/image" Target="../media/image58.png"/><Relationship Id="rId9" Type="http://schemas.openxmlformats.org/officeDocument/2006/relationships/image" Target="../media/image62.png"/></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19.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hyperlink" Target="https://www.btwholesale.com/pages/static/products-services/wholesale-broadband-connect.htm" TargetMode="External"/><Relationship Id="rId2" Type="http://schemas.openxmlformats.org/officeDocument/2006/relationships/hyperlink" Target="https://www.btwholesale.com/pages/static/help-and-support/pricing/service-provider-price-lists.htm?id=section_44_wholesale_broadband_services" TargetMode="Externa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btwholesale.com/"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BCF253-B1E4-E242-8118-44AF395E4548}"/>
              </a:ext>
            </a:extLst>
          </p:cNvPr>
          <p:cNvSpPr>
            <a:spLocks noGrp="1"/>
          </p:cNvSpPr>
          <p:nvPr>
            <p:ph type="ctrTitle"/>
          </p:nvPr>
        </p:nvSpPr>
        <p:spPr>
          <a:xfrm>
            <a:off x="357665" y="1100517"/>
            <a:ext cx="8962820" cy="2391760"/>
          </a:xfrm>
        </p:spPr>
        <p:txBody>
          <a:bodyPr/>
          <a:lstStyle/>
          <a:p>
            <a:r>
              <a:rPr lang="en-GB" dirty="0"/>
              <a:t>Placing a </a:t>
            </a:r>
            <a:r>
              <a:rPr lang="en-GB" dirty="0" smtClean="0"/>
              <a:t>Provide DN FTTC </a:t>
            </a:r>
            <a:r>
              <a:rPr lang="en-GB" dirty="0"/>
              <a:t>order on Enhanced Eco+</a:t>
            </a:r>
            <a:br>
              <a:rPr lang="en-GB" dirty="0"/>
            </a:br>
            <a:endParaRPr lang="en-US" dirty="0"/>
          </a:p>
        </p:txBody>
      </p:sp>
      <p:sp>
        <p:nvSpPr>
          <p:cNvPr id="3" name="Footer Placeholder 2">
            <a:extLst>
              <a:ext uri="{FF2B5EF4-FFF2-40B4-BE49-F238E27FC236}">
                <a16:creationId xmlns="" xmlns:a16="http://schemas.microsoft.com/office/drawing/2014/main" id="{8AEB226E-098B-FC40-BFA6-6962E3EB76B3}"/>
              </a:ext>
            </a:extLst>
          </p:cNvPr>
          <p:cNvSpPr>
            <a:spLocks noGrp="1"/>
          </p:cNvSpPr>
          <p:nvPr>
            <p:ph type="ftr" sz="quarter" idx="13"/>
          </p:nvPr>
        </p:nvSpPr>
        <p:spPr/>
        <p:txBody>
          <a:bodyPr/>
          <a:lstStyle/>
          <a:p>
            <a:r>
              <a:rPr lang="en-GB" dirty="0" smtClean="0"/>
              <a:t> Version 1. Laura Avery.</a:t>
            </a:r>
            <a:endParaRPr lang="en-GB" dirty="0"/>
          </a:p>
        </p:txBody>
      </p:sp>
      <p:sp>
        <p:nvSpPr>
          <p:cNvPr id="5" name="Slide Number Placeholder 4">
            <a:extLst>
              <a:ext uri="{FF2B5EF4-FFF2-40B4-BE49-F238E27FC236}">
                <a16:creationId xmlns="" xmlns:a16="http://schemas.microsoft.com/office/drawing/2014/main" id="{CFD41E57-317C-9040-91E9-14B521C86E23}"/>
              </a:ext>
            </a:extLst>
          </p:cNvPr>
          <p:cNvSpPr>
            <a:spLocks noGrp="1"/>
          </p:cNvSpPr>
          <p:nvPr>
            <p:ph type="sldNum" sz="quarter" idx="12"/>
          </p:nvPr>
        </p:nvSpPr>
        <p:spPr/>
        <p:txBody>
          <a:bodyPr/>
          <a:lstStyle/>
          <a:p>
            <a:fld id="{0B868178-02AE-42FC-958D-6B8F13B60175}" type="slidenum">
              <a:rPr lang="en-GB" smtClean="0"/>
              <a:pPr/>
              <a:t>1</a:t>
            </a:fld>
            <a:endParaRPr lang="en-GB" dirty="0"/>
          </a:p>
        </p:txBody>
      </p:sp>
      <p:sp>
        <p:nvSpPr>
          <p:cNvPr id="6" name="Subtitle 5">
            <a:extLst>
              <a:ext uri="{FF2B5EF4-FFF2-40B4-BE49-F238E27FC236}">
                <a16:creationId xmlns="" xmlns:a16="http://schemas.microsoft.com/office/drawing/2014/main" id="{4C4EAD99-332F-7247-AB8F-68068F13A910}"/>
              </a:ext>
            </a:extLst>
          </p:cNvPr>
          <p:cNvSpPr>
            <a:spLocks noGrp="1"/>
          </p:cNvSpPr>
          <p:nvPr>
            <p:ph type="subTitle" idx="1"/>
          </p:nvPr>
        </p:nvSpPr>
        <p:spPr>
          <a:xfrm>
            <a:off x="357665" y="3564285"/>
            <a:ext cx="5579377" cy="792088"/>
          </a:xfrm>
        </p:spPr>
        <p:txBody>
          <a:bodyPr/>
          <a:lstStyle/>
          <a:p>
            <a:r>
              <a:rPr lang="en-US" dirty="0" smtClean="0"/>
              <a:t>Version 1</a:t>
            </a:r>
            <a:endParaRPr lang="en-US" dirty="0"/>
          </a:p>
        </p:txBody>
      </p:sp>
    </p:spTree>
    <p:extLst>
      <p:ext uri="{BB962C8B-B14F-4D97-AF65-F5344CB8AC3E}">
        <p14:creationId xmlns:p14="http://schemas.microsoft.com/office/powerpoint/2010/main" val="1377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247477" y="252005"/>
            <a:ext cx="5866476" cy="792000"/>
          </a:xfrm>
        </p:spPr>
        <p:txBody>
          <a:bodyPr/>
          <a:lstStyle/>
          <a:p>
            <a:r>
              <a:rPr lang="en-US" dirty="0"/>
              <a:t>How To Place a </a:t>
            </a:r>
            <a:r>
              <a:rPr lang="en-US" dirty="0" smtClean="0"/>
              <a:t>FTTC </a:t>
            </a:r>
            <a:r>
              <a:rPr lang="en-GB" dirty="0" smtClean="0"/>
              <a:t>Provide with DN</a:t>
            </a:r>
            <a:endParaRPr lang="en-GB" dirty="0"/>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10</a:t>
            </a:fld>
            <a:endParaRPr lang="en-GB"/>
          </a:p>
        </p:txBody>
      </p:sp>
      <p:sp>
        <p:nvSpPr>
          <p:cNvPr id="13" name="Content Placeholder 2"/>
          <p:cNvSpPr txBox="1">
            <a:spLocks/>
          </p:cNvSpPr>
          <p:nvPr/>
        </p:nvSpPr>
        <p:spPr>
          <a:xfrm>
            <a:off x="7559972" y="2052117"/>
            <a:ext cx="3960440" cy="2592288"/>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smtClean="0">
                <a:solidFill>
                  <a:schemeClr val="accent2">
                    <a:lumMod val="75000"/>
                  </a:schemeClr>
                </a:solidFill>
                <a:latin typeface="+mn-lt"/>
                <a:cs typeface="Arial" panose="020B0604020202020204" pitchFamily="34" charset="0"/>
              </a:rPr>
              <a:t>Step </a:t>
            </a:r>
            <a:r>
              <a:rPr lang="en-GB" sz="1300" b="1" dirty="0">
                <a:solidFill>
                  <a:schemeClr val="accent2">
                    <a:lumMod val="75000"/>
                  </a:schemeClr>
                </a:solidFill>
                <a:latin typeface="+mn-lt"/>
                <a:cs typeface="Arial" panose="020B0604020202020204" pitchFamily="34" charset="0"/>
              </a:rPr>
              <a:t>7</a:t>
            </a:r>
            <a:r>
              <a:rPr lang="en-GB" sz="1300" b="1" dirty="0" smtClean="0">
                <a:solidFill>
                  <a:schemeClr val="accent2">
                    <a:lumMod val="75000"/>
                  </a:schemeClr>
                </a:solidFill>
                <a:latin typeface="+mn-lt"/>
                <a:cs typeface="Arial" panose="020B0604020202020204" pitchFamily="34" charset="0"/>
              </a:rPr>
              <a:t>: Check Availability</a:t>
            </a:r>
          </a:p>
          <a:p>
            <a:pPr marL="0" indent="0">
              <a:buNone/>
            </a:pPr>
            <a:endParaRPr lang="en-GB" sz="1300" dirty="0" smtClean="0">
              <a:latin typeface="+mn-lt"/>
              <a:cs typeface="Arial" panose="020B0604020202020204" pitchFamily="34" charset="0"/>
            </a:endParaRPr>
          </a:p>
          <a:p>
            <a:pPr marL="342900" indent="-342900">
              <a:buAutoNum type="arabicPeriod"/>
            </a:pPr>
            <a:r>
              <a:rPr lang="en-GB" sz="1300" dirty="0" smtClean="0">
                <a:latin typeface="+mn-lt"/>
                <a:cs typeface="Arial" panose="020B0604020202020204" pitchFamily="34" charset="0"/>
              </a:rPr>
              <a:t>Enter the telephone line number</a:t>
            </a:r>
          </a:p>
          <a:p>
            <a:pPr marL="342900" indent="-342900">
              <a:buAutoNum type="arabicPeriod"/>
            </a:pPr>
            <a:r>
              <a:rPr lang="en-GB" sz="1300" dirty="0" smtClean="0">
                <a:latin typeface="+mn-lt"/>
                <a:cs typeface="Arial" panose="020B0604020202020204" pitchFamily="34" charset="0"/>
              </a:rPr>
              <a:t>Click on ‘Check Availability</a:t>
            </a:r>
            <a:endParaRPr lang="en-GB" sz="1300" dirty="0" smtClean="0">
              <a:latin typeface="+mn-lt"/>
            </a:endParaRPr>
          </a:p>
          <a:p>
            <a:endParaRPr lang="en-GB" sz="1300" dirty="0" smtClean="0">
              <a:latin typeface="+mn-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pic>
        <p:nvPicPr>
          <p:cNvPr id="4" name="Picture 3"/>
          <p:cNvPicPr>
            <a:picLocks noChangeAspect="1"/>
          </p:cNvPicPr>
          <p:nvPr/>
        </p:nvPicPr>
        <p:blipFill>
          <a:blip r:embed="rId2"/>
          <a:stretch>
            <a:fillRect/>
          </a:stretch>
        </p:blipFill>
        <p:spPr>
          <a:xfrm>
            <a:off x="223291" y="827981"/>
            <a:ext cx="7382855" cy="6143625"/>
          </a:xfrm>
          <a:prstGeom prst="rect">
            <a:avLst/>
          </a:prstGeom>
        </p:spPr>
      </p:pic>
      <p:pic>
        <p:nvPicPr>
          <p:cNvPr id="6" name="Picture 5"/>
          <p:cNvPicPr>
            <a:picLocks noChangeAspect="1"/>
          </p:cNvPicPr>
          <p:nvPr/>
        </p:nvPicPr>
        <p:blipFill>
          <a:blip r:embed="rId3"/>
          <a:stretch>
            <a:fillRect/>
          </a:stretch>
        </p:blipFill>
        <p:spPr>
          <a:xfrm>
            <a:off x="5937604" y="4500389"/>
            <a:ext cx="286537" cy="341406"/>
          </a:xfrm>
          <a:prstGeom prst="rect">
            <a:avLst/>
          </a:prstGeom>
        </p:spPr>
      </p:pic>
      <p:pic>
        <p:nvPicPr>
          <p:cNvPr id="8" name="Picture 7"/>
          <p:cNvPicPr>
            <a:picLocks noChangeAspect="1"/>
          </p:cNvPicPr>
          <p:nvPr/>
        </p:nvPicPr>
        <p:blipFill>
          <a:blip r:embed="rId4"/>
          <a:stretch>
            <a:fillRect/>
          </a:stretch>
        </p:blipFill>
        <p:spPr>
          <a:xfrm>
            <a:off x="5072013" y="6300589"/>
            <a:ext cx="288032" cy="341091"/>
          </a:xfrm>
          <a:prstGeom prst="rect">
            <a:avLst/>
          </a:prstGeom>
        </p:spPr>
      </p:pic>
    </p:spTree>
    <p:extLst>
      <p:ext uri="{BB962C8B-B14F-4D97-AF65-F5344CB8AC3E}">
        <p14:creationId xmlns:p14="http://schemas.microsoft.com/office/powerpoint/2010/main" val="1199849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107901"/>
            <a:ext cx="5866476" cy="1173150"/>
          </a:xfrm>
        </p:spPr>
        <p:txBody>
          <a:bodyPr/>
          <a:lstStyle/>
          <a:p>
            <a:r>
              <a:rPr lang="en-US" dirty="0"/>
              <a:t>How To Place a </a:t>
            </a:r>
            <a:r>
              <a:rPr lang="en-US" dirty="0" smtClean="0"/>
              <a:t>FTTC </a:t>
            </a:r>
            <a:r>
              <a:rPr lang="en-GB" dirty="0" smtClean="0"/>
              <a:t>Provide with DN</a:t>
            </a:r>
            <a:endParaRPr lang="en-GB" dirty="0"/>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11</a:t>
            </a:fld>
            <a:endParaRPr lang="en-GB"/>
          </a:p>
        </p:txBody>
      </p:sp>
      <p:sp>
        <p:nvSpPr>
          <p:cNvPr id="8" name="Content Placeholder 2"/>
          <p:cNvSpPr txBox="1">
            <a:spLocks/>
          </p:cNvSpPr>
          <p:nvPr/>
        </p:nvSpPr>
        <p:spPr>
          <a:xfrm>
            <a:off x="6623868" y="2556173"/>
            <a:ext cx="4968552" cy="2304256"/>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smtClean="0">
                <a:solidFill>
                  <a:schemeClr val="accent2">
                    <a:lumMod val="75000"/>
                  </a:schemeClr>
                </a:solidFill>
                <a:latin typeface="+mn-lt"/>
                <a:cs typeface="Arial" panose="020B0604020202020204" pitchFamily="34" charset="0"/>
              </a:rPr>
              <a:t>Step 8: Check Availability</a:t>
            </a:r>
          </a:p>
          <a:p>
            <a:pPr marL="0" indent="0">
              <a:buFont typeface="Arial"/>
              <a:buNone/>
            </a:pPr>
            <a:endParaRPr lang="en-GB" sz="1300" dirty="0" smtClean="0">
              <a:latin typeface="+mn-lt"/>
              <a:cs typeface="Arial" panose="020B0604020202020204" pitchFamily="34" charset="0"/>
            </a:endParaRPr>
          </a:p>
          <a:p>
            <a:pPr marL="0" indent="0">
              <a:buNone/>
            </a:pPr>
            <a:r>
              <a:rPr lang="en-GB" sz="1300" dirty="0" smtClean="0">
                <a:latin typeface="+mn-lt"/>
                <a:cs typeface="Arial" panose="020B0604020202020204" pitchFamily="34" charset="0"/>
              </a:rPr>
              <a:t>The available products will be shown in the Results table.</a:t>
            </a:r>
            <a:endParaRPr lang="en-GB" sz="1300" dirty="0">
              <a:latin typeface="+mn-lt"/>
              <a:cs typeface="Arial" panose="020B0604020202020204" pitchFamily="34" charset="0"/>
            </a:endParaRPr>
          </a:p>
          <a:p>
            <a:pPr marL="0" indent="-342900">
              <a:spcBef>
                <a:spcPts val="1200"/>
              </a:spcBef>
              <a:buAutoNum type="arabicParenR"/>
            </a:pPr>
            <a:r>
              <a:rPr lang="en-GB" sz="1300" dirty="0" smtClean="0">
                <a:latin typeface="+mn-lt"/>
                <a:cs typeface="Arial" panose="020B0604020202020204" pitchFamily="34" charset="0"/>
              </a:rPr>
              <a:t>On the Product drop down select FTTC’</a:t>
            </a:r>
          </a:p>
          <a:p>
            <a:pPr marL="0" indent="-342900">
              <a:spcBef>
                <a:spcPts val="1200"/>
              </a:spcBef>
              <a:buAutoNum type="arabicParenR"/>
            </a:pPr>
            <a:r>
              <a:rPr lang="en-GB" sz="1300" dirty="0" smtClean="0">
                <a:latin typeface="+mn-lt"/>
                <a:cs typeface="Arial" panose="020B0604020202020204" pitchFamily="34" charset="0"/>
              </a:rPr>
              <a:t>Click ‘Next’</a:t>
            </a:r>
          </a:p>
          <a:p>
            <a:pPr marL="342900" indent="-342900">
              <a:buAutoNum type="arabicParenR"/>
            </a:pPr>
            <a:endParaRPr lang="en-GB" sz="1300" dirty="0" smtClean="0">
              <a:latin typeface="+mj-lt"/>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pic>
        <p:nvPicPr>
          <p:cNvPr id="12" name="Picture 11"/>
          <p:cNvPicPr>
            <a:picLocks noChangeAspect="1"/>
          </p:cNvPicPr>
          <p:nvPr/>
        </p:nvPicPr>
        <p:blipFill>
          <a:blip r:embed="rId2"/>
          <a:stretch>
            <a:fillRect/>
          </a:stretch>
        </p:blipFill>
        <p:spPr>
          <a:xfrm>
            <a:off x="4711973" y="4723257"/>
            <a:ext cx="231668" cy="274344"/>
          </a:xfrm>
          <a:prstGeom prst="rect">
            <a:avLst/>
          </a:prstGeom>
        </p:spPr>
      </p:pic>
      <p:pic>
        <p:nvPicPr>
          <p:cNvPr id="9" name="Picture 8"/>
          <p:cNvPicPr>
            <a:picLocks noChangeAspect="1"/>
          </p:cNvPicPr>
          <p:nvPr/>
        </p:nvPicPr>
        <p:blipFill>
          <a:blip r:embed="rId3"/>
          <a:stretch>
            <a:fillRect/>
          </a:stretch>
        </p:blipFill>
        <p:spPr>
          <a:xfrm>
            <a:off x="-32607" y="-8414"/>
            <a:ext cx="6549979" cy="5156875"/>
          </a:xfrm>
          <a:prstGeom prst="rect">
            <a:avLst/>
          </a:prstGeom>
        </p:spPr>
      </p:pic>
      <p:pic>
        <p:nvPicPr>
          <p:cNvPr id="6" name="Picture 5"/>
          <p:cNvPicPr>
            <a:picLocks noChangeAspect="1"/>
          </p:cNvPicPr>
          <p:nvPr/>
        </p:nvPicPr>
        <p:blipFill>
          <a:blip r:embed="rId4"/>
          <a:stretch>
            <a:fillRect/>
          </a:stretch>
        </p:blipFill>
        <p:spPr>
          <a:xfrm>
            <a:off x="-74452" y="5206371"/>
            <a:ext cx="6706181" cy="896190"/>
          </a:xfrm>
          <a:prstGeom prst="rect">
            <a:avLst/>
          </a:prstGeom>
        </p:spPr>
      </p:pic>
      <p:pic>
        <p:nvPicPr>
          <p:cNvPr id="7" name="Picture 6"/>
          <p:cNvPicPr>
            <a:picLocks noChangeAspect="1"/>
          </p:cNvPicPr>
          <p:nvPr/>
        </p:nvPicPr>
        <p:blipFill>
          <a:blip r:embed="rId5"/>
          <a:stretch>
            <a:fillRect/>
          </a:stretch>
        </p:blipFill>
        <p:spPr>
          <a:xfrm>
            <a:off x="3487837" y="4756013"/>
            <a:ext cx="286537" cy="341406"/>
          </a:xfrm>
          <a:prstGeom prst="rect">
            <a:avLst/>
          </a:prstGeom>
        </p:spPr>
      </p:pic>
      <p:pic>
        <p:nvPicPr>
          <p:cNvPr id="10" name="Picture 9"/>
          <p:cNvPicPr>
            <a:picLocks noChangeAspect="1"/>
          </p:cNvPicPr>
          <p:nvPr/>
        </p:nvPicPr>
        <p:blipFill>
          <a:blip r:embed="rId6"/>
          <a:stretch>
            <a:fillRect/>
          </a:stretch>
        </p:blipFill>
        <p:spPr>
          <a:xfrm>
            <a:off x="6256416" y="5502053"/>
            <a:ext cx="256054" cy="304826"/>
          </a:xfrm>
          <a:prstGeom prst="rect">
            <a:avLst/>
          </a:prstGeom>
        </p:spPr>
      </p:pic>
    </p:spTree>
    <p:extLst>
      <p:ext uri="{BB962C8B-B14F-4D97-AF65-F5344CB8AC3E}">
        <p14:creationId xmlns:p14="http://schemas.microsoft.com/office/powerpoint/2010/main" val="2540415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107901"/>
            <a:ext cx="5866476" cy="1173150"/>
          </a:xfrm>
        </p:spPr>
        <p:txBody>
          <a:bodyPr/>
          <a:lstStyle/>
          <a:p>
            <a:r>
              <a:rPr lang="en-US" dirty="0"/>
              <a:t>How To Place a </a:t>
            </a:r>
            <a:r>
              <a:rPr lang="en-US" dirty="0" smtClean="0"/>
              <a:t>FTTC </a:t>
            </a:r>
            <a:r>
              <a:rPr lang="en-GB" dirty="0" smtClean="0"/>
              <a:t>Provide with DN</a:t>
            </a:r>
            <a:endParaRPr lang="en-GB" dirty="0"/>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12</a:t>
            </a:fld>
            <a:endParaRPr lang="en-GB"/>
          </a:p>
        </p:txBody>
      </p:sp>
      <p:sp>
        <p:nvSpPr>
          <p:cNvPr id="11" name="Content Placeholder 2"/>
          <p:cNvSpPr txBox="1">
            <a:spLocks/>
          </p:cNvSpPr>
          <p:nvPr/>
        </p:nvSpPr>
        <p:spPr>
          <a:xfrm>
            <a:off x="6576570" y="1526589"/>
            <a:ext cx="5184576" cy="4479062"/>
          </a:xfrm>
          <a:prstGeom prst="rect">
            <a:avLst/>
          </a:prstGeom>
        </p:spPr>
        <p:txBody>
          <a:bodyPr vert="horz" lIns="91440" tIns="45720" rIns="91440" bIns="45720" rtlCol="0">
            <a:normAutofit fontScale="92500" lnSpcReduction="10000"/>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smtClean="0">
                <a:solidFill>
                  <a:schemeClr val="accent2">
                    <a:lumMod val="75000"/>
                  </a:schemeClr>
                </a:solidFill>
                <a:latin typeface="+mn-lt"/>
                <a:cs typeface="Arial" panose="020B0604020202020204" pitchFamily="34" charset="0"/>
              </a:rPr>
              <a:t>Step 09: Order Details</a:t>
            </a:r>
            <a:endParaRPr lang="en-GB" sz="1400" b="1" dirty="0">
              <a:solidFill>
                <a:schemeClr val="accent2">
                  <a:lumMod val="75000"/>
                </a:schemeClr>
              </a:solidFill>
              <a:latin typeface="+mn-lt"/>
              <a:cs typeface="Arial" panose="020B0604020202020204" pitchFamily="34" charset="0"/>
            </a:endParaRPr>
          </a:p>
          <a:p>
            <a:pPr marL="0" indent="0">
              <a:buNone/>
            </a:pPr>
            <a:endParaRPr lang="en-GB" sz="1400" dirty="0">
              <a:latin typeface="+mn-lt"/>
              <a:cs typeface="Arial" panose="020B0604020202020204" pitchFamily="34" charset="0"/>
            </a:endParaRPr>
          </a:p>
          <a:p>
            <a:pPr marL="342900" indent="-342900">
              <a:spcBef>
                <a:spcPts val="1200"/>
              </a:spcBef>
              <a:buAutoNum type="arabicPeriod"/>
            </a:pPr>
            <a:r>
              <a:rPr lang="en-GB" sz="1400" b="1" dirty="0" smtClean="0">
                <a:latin typeface="+mn-lt"/>
                <a:cs typeface="Arial" panose="020B0604020202020204" pitchFamily="34" charset="0"/>
              </a:rPr>
              <a:t>Customer Required by Date </a:t>
            </a:r>
            <a:r>
              <a:rPr lang="en-GB" sz="1400" dirty="0" smtClean="0">
                <a:latin typeface="+mn-lt"/>
                <a:cs typeface="Arial" panose="020B0604020202020204" pitchFamily="34" charset="0"/>
              </a:rPr>
              <a:t>- will default to the standard lead time for the product and order type. If you want a date in the future, use the calendar icon to select the date you want. </a:t>
            </a:r>
          </a:p>
          <a:p>
            <a:pPr marL="342900" indent="-342900">
              <a:spcBef>
                <a:spcPts val="1200"/>
              </a:spcBef>
              <a:buFont typeface="Arial"/>
              <a:buAutoNum type="arabicPeriod"/>
            </a:pPr>
            <a:r>
              <a:rPr lang="en-GB" sz="1400" b="1" dirty="0" smtClean="0">
                <a:latin typeface="+mn-lt"/>
                <a:cs typeface="Arial" panose="020B0604020202020204" pitchFamily="34" charset="0"/>
              </a:rPr>
              <a:t>Retailer </a:t>
            </a:r>
            <a:r>
              <a:rPr lang="en-GB" sz="1400" b="1" dirty="0">
                <a:latin typeface="+mn-lt"/>
                <a:cs typeface="Arial" panose="020B0604020202020204" pitchFamily="34" charset="0"/>
              </a:rPr>
              <a:t>ID </a:t>
            </a:r>
            <a:r>
              <a:rPr lang="en-GB" sz="1400" dirty="0">
                <a:latin typeface="+mn-lt"/>
                <a:cs typeface="Arial" panose="020B0604020202020204" pitchFamily="34" charset="0"/>
              </a:rPr>
              <a:t>– this is you RID ID supplied by </a:t>
            </a:r>
            <a:r>
              <a:rPr lang="en-GB" sz="1400" dirty="0" smtClean="0">
                <a:latin typeface="+mn-lt"/>
                <a:cs typeface="Arial" panose="020B0604020202020204" pitchFamily="34" charset="0"/>
              </a:rPr>
              <a:t>Ofcom</a:t>
            </a:r>
          </a:p>
          <a:p>
            <a:pPr marL="342900" indent="-342900">
              <a:spcBef>
                <a:spcPts val="1200"/>
              </a:spcBef>
              <a:buAutoNum type="arabicPeriod"/>
            </a:pPr>
            <a:r>
              <a:rPr lang="en-GB" sz="1400" b="1" dirty="0" smtClean="0">
                <a:latin typeface="+mn-lt"/>
                <a:cs typeface="Arial" panose="020B0604020202020204" pitchFamily="34" charset="0"/>
              </a:rPr>
              <a:t>Billing Account </a:t>
            </a:r>
            <a:r>
              <a:rPr lang="en-GB" sz="1400" dirty="0" smtClean="0">
                <a:latin typeface="+mn-lt"/>
                <a:cs typeface="Arial" panose="020B0604020202020204" pitchFamily="34" charset="0"/>
              </a:rPr>
              <a:t>- use the click here link to select your billing account number</a:t>
            </a:r>
          </a:p>
          <a:p>
            <a:pPr marL="342900" indent="-342900">
              <a:spcBef>
                <a:spcPts val="1200"/>
              </a:spcBef>
              <a:buAutoNum type="arabicPeriod"/>
            </a:pPr>
            <a:r>
              <a:rPr lang="en-GB" sz="1400" b="1" dirty="0" smtClean="0">
                <a:latin typeface="+mn-lt"/>
                <a:cs typeface="Arial" panose="020B0604020202020204" pitchFamily="34" charset="0"/>
              </a:rPr>
              <a:t>Password </a:t>
            </a:r>
            <a:r>
              <a:rPr lang="en-GB" sz="1400" dirty="0" smtClean="0">
                <a:latin typeface="+mn-lt"/>
                <a:cs typeface="Arial" panose="020B0604020202020204" pitchFamily="34" charset="0"/>
              </a:rPr>
              <a:t>- optional</a:t>
            </a:r>
          </a:p>
          <a:p>
            <a:pPr marL="342900" indent="-342900">
              <a:spcBef>
                <a:spcPts val="1200"/>
              </a:spcBef>
              <a:buAutoNum type="arabicPeriod"/>
            </a:pPr>
            <a:r>
              <a:rPr lang="en-GB" sz="1400" b="1" dirty="0" smtClean="0">
                <a:latin typeface="+mn-lt"/>
                <a:cs typeface="Arial" panose="020B0604020202020204" pitchFamily="34" charset="0"/>
              </a:rPr>
              <a:t>Appointment type – IMPORTANT </a:t>
            </a:r>
            <a:r>
              <a:rPr lang="en-GB" sz="1400" dirty="0" smtClean="0">
                <a:latin typeface="+mn-lt"/>
                <a:cs typeface="Arial" panose="020B0604020202020204" pitchFamily="34" charset="0"/>
              </a:rPr>
              <a:t>leave blank if you require a standard All Day (non-chargeable) appointment.</a:t>
            </a:r>
          </a:p>
          <a:p>
            <a:pPr marL="360362" lvl="2" indent="0">
              <a:spcBef>
                <a:spcPts val="1200"/>
              </a:spcBef>
              <a:buNone/>
            </a:pPr>
            <a:r>
              <a:rPr lang="en-GB" sz="1400" dirty="0" smtClean="0">
                <a:latin typeface="+mn-lt"/>
                <a:cs typeface="Arial" panose="020B0604020202020204" pitchFamily="34" charset="0"/>
              </a:rPr>
              <a:t>If you want a chargeable AM/PM or More Focused Appointment slot pick the option from the list</a:t>
            </a:r>
          </a:p>
          <a:p>
            <a:pPr marL="342900" indent="-342900">
              <a:spcBef>
                <a:spcPts val="1200"/>
              </a:spcBef>
              <a:buAutoNum type="arabicPeriod"/>
            </a:pPr>
            <a:r>
              <a:rPr lang="en-GB" sz="1400" b="1" dirty="0" smtClean="0">
                <a:latin typeface="+mn-lt"/>
                <a:cs typeface="Arial" panose="020B0604020202020204" pitchFamily="34" charset="0"/>
              </a:rPr>
              <a:t>Technology </a:t>
            </a:r>
            <a:r>
              <a:rPr lang="en-GB" sz="1400" dirty="0" smtClean="0">
                <a:latin typeface="+mn-lt"/>
                <a:cs typeface="Arial" panose="020B0604020202020204" pitchFamily="34" charset="0"/>
              </a:rPr>
              <a:t>= ‘VDSL’ or ‘</a:t>
            </a:r>
            <a:r>
              <a:rPr lang="en-GB" sz="1400" dirty="0" err="1" smtClean="0">
                <a:latin typeface="+mn-lt"/>
                <a:cs typeface="Arial" panose="020B0604020202020204" pitchFamily="34" charset="0"/>
              </a:rPr>
              <a:t>Gfast</a:t>
            </a:r>
            <a:r>
              <a:rPr lang="en-GB" sz="1400" dirty="0" smtClean="0">
                <a:latin typeface="+mn-lt"/>
                <a:cs typeface="Arial" panose="020B0604020202020204" pitchFamily="34" charset="0"/>
              </a:rPr>
              <a:t>’</a:t>
            </a:r>
          </a:p>
          <a:p>
            <a:pPr marL="342900" indent="-342900">
              <a:spcBef>
                <a:spcPts val="1200"/>
              </a:spcBef>
              <a:buAutoNum type="arabicPeriod"/>
            </a:pPr>
            <a:r>
              <a:rPr lang="en-GB" sz="1400" b="1" dirty="0" smtClean="0">
                <a:latin typeface="+mn-lt"/>
                <a:cs typeface="Arial" panose="020B0604020202020204" pitchFamily="34" charset="0"/>
              </a:rPr>
              <a:t>Site Contacts </a:t>
            </a:r>
            <a:r>
              <a:rPr lang="en-GB" sz="1400" dirty="0" smtClean="0">
                <a:latin typeface="+mn-lt"/>
                <a:cs typeface="Arial" panose="020B0604020202020204" pitchFamily="34" charset="0"/>
              </a:rPr>
              <a:t>– select ‘set up primary contact’ to enter the details</a:t>
            </a:r>
          </a:p>
          <a:p>
            <a:pPr marL="342900" indent="-342900">
              <a:buAutoNum type="arabicPeriod"/>
            </a:pPr>
            <a:endParaRPr lang="en-GB" sz="1400" dirty="0">
              <a:latin typeface="Arial" panose="020B0604020202020204" pitchFamily="34" charset="0"/>
              <a:cs typeface="Arial" panose="020B0604020202020204" pitchFamily="34" charset="0"/>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pic>
        <p:nvPicPr>
          <p:cNvPr id="3" name="Picture 2"/>
          <p:cNvPicPr>
            <a:picLocks noChangeAspect="1"/>
          </p:cNvPicPr>
          <p:nvPr/>
        </p:nvPicPr>
        <p:blipFill>
          <a:blip r:embed="rId2"/>
          <a:stretch>
            <a:fillRect/>
          </a:stretch>
        </p:blipFill>
        <p:spPr>
          <a:xfrm>
            <a:off x="9858" y="537627"/>
            <a:ext cx="6598366" cy="3308624"/>
          </a:xfrm>
          <a:prstGeom prst="rect">
            <a:avLst/>
          </a:prstGeom>
        </p:spPr>
      </p:pic>
      <p:pic>
        <p:nvPicPr>
          <p:cNvPr id="12" name="Picture 11"/>
          <p:cNvPicPr>
            <a:picLocks noChangeAspect="1"/>
          </p:cNvPicPr>
          <p:nvPr/>
        </p:nvPicPr>
        <p:blipFill>
          <a:blip r:embed="rId3"/>
          <a:stretch>
            <a:fillRect/>
          </a:stretch>
        </p:blipFill>
        <p:spPr>
          <a:xfrm>
            <a:off x="9858" y="3924326"/>
            <a:ext cx="6566712" cy="2855042"/>
          </a:xfrm>
          <a:prstGeom prst="rect">
            <a:avLst/>
          </a:prstGeom>
        </p:spPr>
      </p:pic>
      <p:pic>
        <p:nvPicPr>
          <p:cNvPr id="13" name="Picture 12"/>
          <p:cNvPicPr>
            <a:picLocks noChangeAspect="1"/>
          </p:cNvPicPr>
          <p:nvPr/>
        </p:nvPicPr>
        <p:blipFill>
          <a:blip r:embed="rId4"/>
          <a:stretch>
            <a:fillRect/>
          </a:stretch>
        </p:blipFill>
        <p:spPr>
          <a:xfrm>
            <a:off x="4976408" y="2239438"/>
            <a:ext cx="231668" cy="280440"/>
          </a:xfrm>
          <a:prstGeom prst="rect">
            <a:avLst/>
          </a:prstGeom>
        </p:spPr>
      </p:pic>
      <p:pic>
        <p:nvPicPr>
          <p:cNvPr id="14" name="Picture 13"/>
          <p:cNvPicPr>
            <a:picLocks noChangeAspect="1"/>
          </p:cNvPicPr>
          <p:nvPr/>
        </p:nvPicPr>
        <p:blipFill>
          <a:blip r:embed="rId5"/>
          <a:stretch>
            <a:fillRect/>
          </a:stretch>
        </p:blipFill>
        <p:spPr>
          <a:xfrm>
            <a:off x="4952022" y="2445540"/>
            <a:ext cx="256054" cy="304826"/>
          </a:xfrm>
          <a:prstGeom prst="rect">
            <a:avLst/>
          </a:prstGeom>
        </p:spPr>
      </p:pic>
      <p:pic>
        <p:nvPicPr>
          <p:cNvPr id="15" name="Picture 14"/>
          <p:cNvPicPr>
            <a:picLocks noChangeAspect="1"/>
          </p:cNvPicPr>
          <p:nvPr/>
        </p:nvPicPr>
        <p:blipFill>
          <a:blip r:embed="rId6"/>
          <a:stretch>
            <a:fillRect/>
          </a:stretch>
        </p:blipFill>
        <p:spPr>
          <a:xfrm>
            <a:off x="4952022" y="2700189"/>
            <a:ext cx="256054" cy="304826"/>
          </a:xfrm>
          <a:prstGeom prst="rect">
            <a:avLst/>
          </a:prstGeom>
        </p:spPr>
      </p:pic>
      <p:pic>
        <p:nvPicPr>
          <p:cNvPr id="17" name="Picture 16"/>
          <p:cNvPicPr>
            <a:picLocks noChangeAspect="1"/>
          </p:cNvPicPr>
          <p:nvPr/>
        </p:nvPicPr>
        <p:blipFill>
          <a:blip r:embed="rId7"/>
          <a:stretch>
            <a:fillRect/>
          </a:stretch>
        </p:blipFill>
        <p:spPr>
          <a:xfrm>
            <a:off x="4959975" y="3132237"/>
            <a:ext cx="256054" cy="304826"/>
          </a:xfrm>
          <a:prstGeom prst="rect">
            <a:avLst/>
          </a:prstGeom>
        </p:spPr>
      </p:pic>
      <p:pic>
        <p:nvPicPr>
          <p:cNvPr id="18" name="Picture 17"/>
          <p:cNvPicPr>
            <a:picLocks noChangeAspect="1"/>
          </p:cNvPicPr>
          <p:nvPr/>
        </p:nvPicPr>
        <p:blipFill>
          <a:blip r:embed="rId8"/>
          <a:stretch>
            <a:fillRect/>
          </a:stretch>
        </p:blipFill>
        <p:spPr>
          <a:xfrm>
            <a:off x="4954154" y="3372827"/>
            <a:ext cx="256054" cy="304826"/>
          </a:xfrm>
          <a:prstGeom prst="rect">
            <a:avLst/>
          </a:prstGeom>
        </p:spPr>
      </p:pic>
      <p:pic>
        <p:nvPicPr>
          <p:cNvPr id="19" name="Picture 18"/>
          <p:cNvPicPr>
            <a:picLocks noChangeAspect="1"/>
          </p:cNvPicPr>
          <p:nvPr/>
        </p:nvPicPr>
        <p:blipFill>
          <a:blip r:embed="rId9"/>
          <a:stretch>
            <a:fillRect/>
          </a:stretch>
        </p:blipFill>
        <p:spPr>
          <a:xfrm>
            <a:off x="4959975" y="3636293"/>
            <a:ext cx="256054" cy="304826"/>
          </a:xfrm>
          <a:prstGeom prst="rect">
            <a:avLst/>
          </a:prstGeom>
        </p:spPr>
      </p:pic>
      <p:pic>
        <p:nvPicPr>
          <p:cNvPr id="20" name="Picture 19"/>
          <p:cNvPicPr>
            <a:picLocks noChangeAspect="1"/>
          </p:cNvPicPr>
          <p:nvPr/>
        </p:nvPicPr>
        <p:blipFill>
          <a:blip r:embed="rId10"/>
          <a:stretch>
            <a:fillRect/>
          </a:stretch>
        </p:blipFill>
        <p:spPr>
          <a:xfrm>
            <a:off x="1759645" y="4500389"/>
            <a:ext cx="256054" cy="304826"/>
          </a:xfrm>
          <a:prstGeom prst="rect">
            <a:avLst/>
          </a:prstGeom>
        </p:spPr>
      </p:pic>
    </p:spTree>
    <p:extLst>
      <p:ext uri="{BB962C8B-B14F-4D97-AF65-F5344CB8AC3E}">
        <p14:creationId xmlns:p14="http://schemas.microsoft.com/office/powerpoint/2010/main" val="1556375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489051"/>
            <a:ext cx="5866476" cy="792000"/>
          </a:xfrm>
        </p:spPr>
        <p:txBody>
          <a:bodyPr/>
          <a:lstStyle/>
          <a:p>
            <a:r>
              <a:rPr lang="en-US" dirty="0"/>
              <a:t>How To Place a </a:t>
            </a:r>
            <a:r>
              <a:rPr lang="en-US" dirty="0" smtClean="0"/>
              <a:t>FTTC </a:t>
            </a:r>
            <a:r>
              <a:rPr lang="en-GB" dirty="0" smtClean="0"/>
              <a:t>Provide with DN</a:t>
            </a:r>
            <a:endParaRPr lang="en-GB" dirty="0"/>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13</a:t>
            </a:fld>
            <a:endParaRPr lang="en-GB"/>
          </a:p>
        </p:txBody>
      </p:sp>
      <p:pic>
        <p:nvPicPr>
          <p:cNvPr id="21" name="Picture 20"/>
          <p:cNvPicPr>
            <a:picLocks noChangeAspect="1"/>
          </p:cNvPicPr>
          <p:nvPr/>
        </p:nvPicPr>
        <p:blipFill rotWithShape="1">
          <a:blip r:embed="rId2"/>
          <a:srcRect l="4710" t="1065" r="2961"/>
          <a:stretch/>
        </p:blipFill>
        <p:spPr>
          <a:xfrm>
            <a:off x="341249" y="1436222"/>
            <a:ext cx="3456384" cy="4523494"/>
          </a:xfrm>
          <a:prstGeom prst="rect">
            <a:avLst/>
          </a:prstGeom>
          <a:noFill/>
          <a:ln>
            <a:solidFill>
              <a:srgbClr val="666666"/>
            </a:solidFill>
          </a:ln>
          <a:effectLst>
            <a:outerShdw blurRad="50800" dist="38100" dir="2700000" algn="tl" rotWithShape="0">
              <a:prstClr val="black">
                <a:alpha val="40000"/>
              </a:prstClr>
            </a:outerShdw>
          </a:effectLst>
        </p:spPr>
      </p:pic>
      <p:pic>
        <p:nvPicPr>
          <p:cNvPr id="22" name="Picture 21"/>
          <p:cNvPicPr>
            <a:picLocks noChangeAspect="1"/>
          </p:cNvPicPr>
          <p:nvPr/>
        </p:nvPicPr>
        <p:blipFill rotWithShape="1">
          <a:blip r:embed="rId3"/>
          <a:srcRect l="4453" r="2821" b="1499"/>
          <a:stretch/>
        </p:blipFill>
        <p:spPr>
          <a:xfrm>
            <a:off x="7880325" y="1432788"/>
            <a:ext cx="3672409" cy="4480991"/>
          </a:xfrm>
          <a:prstGeom prst="rect">
            <a:avLst/>
          </a:prstGeom>
          <a:ln>
            <a:solidFill>
              <a:srgbClr val="666666"/>
            </a:solidFill>
          </a:ln>
          <a:effectLst>
            <a:outerShdw blurRad="50800" dist="38100" dir="2700000" algn="tl" rotWithShape="0">
              <a:prstClr val="black">
                <a:alpha val="40000"/>
              </a:prstClr>
            </a:outerShdw>
          </a:effectLst>
        </p:spPr>
      </p:pic>
      <p:sp>
        <p:nvSpPr>
          <p:cNvPr id="23" name="Content Placeholder 2"/>
          <p:cNvSpPr txBox="1">
            <a:spLocks/>
          </p:cNvSpPr>
          <p:nvPr/>
        </p:nvSpPr>
        <p:spPr>
          <a:xfrm>
            <a:off x="4267722" y="1684424"/>
            <a:ext cx="3364258" cy="4027091"/>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smtClean="0">
                <a:solidFill>
                  <a:schemeClr val="accent2">
                    <a:lumMod val="75000"/>
                  </a:schemeClr>
                </a:solidFill>
                <a:latin typeface="+mn-lt"/>
                <a:cs typeface="Arial" panose="020B0604020202020204" pitchFamily="34" charset="0"/>
              </a:rPr>
              <a:t>Step 10: Order Details</a:t>
            </a:r>
            <a:endParaRPr lang="en-GB" sz="1400" b="1" dirty="0">
              <a:solidFill>
                <a:schemeClr val="accent2">
                  <a:lumMod val="75000"/>
                </a:schemeClr>
              </a:solidFill>
              <a:latin typeface="+mn-lt"/>
              <a:cs typeface="Arial" panose="020B0604020202020204" pitchFamily="34" charset="0"/>
            </a:endParaRPr>
          </a:p>
          <a:p>
            <a:pPr marL="0" indent="0">
              <a:buNone/>
            </a:pPr>
            <a:endParaRPr lang="en-GB" sz="1400" dirty="0">
              <a:latin typeface="+mn-lt"/>
              <a:cs typeface="Arial" panose="020B0604020202020204" pitchFamily="34" charset="0"/>
            </a:endParaRPr>
          </a:p>
          <a:p>
            <a:pPr marL="0" indent="0">
              <a:spcBef>
                <a:spcPts val="1200"/>
              </a:spcBef>
              <a:buNone/>
            </a:pPr>
            <a:r>
              <a:rPr lang="en-GB" sz="1300" dirty="0" smtClean="0">
                <a:latin typeface="+mn-lt"/>
                <a:cs typeface="Arial" panose="020B0604020202020204" pitchFamily="34" charset="0"/>
              </a:rPr>
              <a:t>From here you can Create a New Contact. If you have a contact you use frequently, you can save their details as a Favourite contact to stop you having to enter the details every time. </a:t>
            </a:r>
          </a:p>
          <a:p>
            <a:pPr marL="0" indent="0">
              <a:spcBef>
                <a:spcPts val="1200"/>
              </a:spcBef>
              <a:buNone/>
            </a:pPr>
            <a:r>
              <a:rPr lang="en-GB" sz="1300" dirty="0" smtClean="0">
                <a:latin typeface="+mn-lt"/>
                <a:cs typeface="Arial" panose="020B0604020202020204" pitchFamily="34" charset="0"/>
              </a:rPr>
              <a:t>Select ‘Confirm’ once you have entered all the details. </a:t>
            </a:r>
          </a:p>
          <a:p>
            <a:pPr marL="0" indent="0">
              <a:spcBef>
                <a:spcPts val="1200"/>
              </a:spcBef>
              <a:buNone/>
            </a:pPr>
            <a:r>
              <a:rPr lang="en-GB" sz="1300" dirty="0" smtClean="0">
                <a:latin typeface="+mn-lt"/>
                <a:cs typeface="Arial" panose="020B0604020202020204" pitchFamily="34" charset="0"/>
              </a:rPr>
              <a:t>If you wish to change this after you have selected Confirm, you can go back and amend the details using an Edit option that will appear on the previous screen.</a:t>
            </a:r>
          </a:p>
          <a:p>
            <a:pPr marL="342900" indent="-342900">
              <a:buAutoNum type="arabicPeriod"/>
            </a:pPr>
            <a:endParaRPr lang="en-GB" sz="1400" dirty="0">
              <a:latin typeface="Arial" panose="020B0604020202020204" pitchFamily="34" charset="0"/>
              <a:cs typeface="Arial" panose="020B0604020202020204" pitchFamily="34" charset="0"/>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spTree>
    <p:extLst>
      <p:ext uri="{BB962C8B-B14F-4D97-AF65-F5344CB8AC3E}">
        <p14:creationId xmlns:p14="http://schemas.microsoft.com/office/powerpoint/2010/main" val="880891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251917"/>
            <a:ext cx="5866476" cy="1029134"/>
          </a:xfrm>
        </p:spPr>
        <p:txBody>
          <a:bodyPr/>
          <a:lstStyle/>
          <a:p>
            <a:r>
              <a:rPr lang="en-US" dirty="0" smtClean="0"/>
              <a:t>How </a:t>
            </a:r>
            <a:r>
              <a:rPr lang="en-US" dirty="0"/>
              <a:t>To Place a </a:t>
            </a:r>
            <a:r>
              <a:rPr lang="en-US" dirty="0" smtClean="0"/>
              <a:t>FTTC </a:t>
            </a:r>
            <a:r>
              <a:rPr lang="en-GB" dirty="0" smtClean="0"/>
              <a:t>Provide with DN</a:t>
            </a:r>
            <a:endParaRPr lang="en-GB" dirty="0"/>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14</a:t>
            </a:fld>
            <a:endParaRPr lang="en-GB"/>
          </a:p>
        </p:txBody>
      </p:sp>
      <p:sp>
        <p:nvSpPr>
          <p:cNvPr id="7" name="Content Placeholder 2"/>
          <p:cNvSpPr txBox="1">
            <a:spLocks/>
          </p:cNvSpPr>
          <p:nvPr/>
        </p:nvSpPr>
        <p:spPr>
          <a:xfrm>
            <a:off x="7055916" y="1188021"/>
            <a:ext cx="4608512" cy="4896544"/>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b="1" dirty="0" smtClean="0">
                <a:solidFill>
                  <a:schemeClr val="accent2">
                    <a:lumMod val="75000"/>
                  </a:schemeClr>
                </a:solidFill>
                <a:latin typeface="+mn-lt"/>
                <a:cs typeface="Arial" panose="020B0604020202020204" pitchFamily="34" charset="0"/>
              </a:rPr>
              <a:t>Step 11: Order Details</a:t>
            </a:r>
            <a:endParaRPr lang="en-GB" sz="1400" b="1" dirty="0">
              <a:solidFill>
                <a:schemeClr val="accent2">
                  <a:lumMod val="75000"/>
                </a:schemeClr>
              </a:solidFill>
              <a:latin typeface="+mn-lt"/>
              <a:cs typeface="Arial" panose="020B0604020202020204" pitchFamily="34" charset="0"/>
            </a:endParaRPr>
          </a:p>
          <a:p>
            <a:pPr marL="0" indent="0">
              <a:buNone/>
            </a:pPr>
            <a:endParaRPr lang="en-GB" sz="1400" dirty="0">
              <a:latin typeface="+mn-lt"/>
              <a:cs typeface="Arial" panose="020B0604020202020204" pitchFamily="34" charset="0"/>
            </a:endParaRPr>
          </a:p>
          <a:p>
            <a:pPr marL="0" indent="0">
              <a:spcBef>
                <a:spcPts val="1200"/>
              </a:spcBef>
              <a:buNone/>
            </a:pPr>
            <a:r>
              <a:rPr lang="en-GB" sz="1300" dirty="0" smtClean="0">
                <a:solidFill>
                  <a:srgbClr val="666666"/>
                </a:solidFill>
                <a:latin typeface="+mn-lt"/>
                <a:cs typeface="Arial" panose="020B0604020202020204" pitchFamily="34" charset="0"/>
              </a:rPr>
              <a:t>You can now add any notes to your order that may be important by clicking the Add note button. This is not a mandatory parameter. </a:t>
            </a:r>
          </a:p>
          <a:p>
            <a:pPr marL="0" indent="0">
              <a:spcBef>
                <a:spcPts val="1200"/>
              </a:spcBef>
              <a:buNone/>
            </a:pPr>
            <a:r>
              <a:rPr lang="en-GB" sz="1300" dirty="0" smtClean="0">
                <a:solidFill>
                  <a:srgbClr val="666666"/>
                </a:solidFill>
                <a:latin typeface="+mn-lt"/>
                <a:cs typeface="Arial" panose="020B0604020202020204" pitchFamily="34" charset="0"/>
              </a:rPr>
              <a:t>You can add Hazard notes, Site Visit notes and Special </a:t>
            </a:r>
            <a:r>
              <a:rPr lang="en-GB" sz="1300" dirty="0">
                <a:solidFill>
                  <a:srgbClr val="666666"/>
                </a:solidFill>
                <a:latin typeface="+mn-lt"/>
                <a:cs typeface="Arial" panose="020B0604020202020204" pitchFamily="34" charset="0"/>
              </a:rPr>
              <a:t>A</a:t>
            </a:r>
            <a:r>
              <a:rPr lang="en-GB" sz="1300" dirty="0" smtClean="0">
                <a:solidFill>
                  <a:srgbClr val="666666"/>
                </a:solidFill>
                <a:latin typeface="+mn-lt"/>
                <a:cs typeface="Arial" panose="020B0604020202020204" pitchFamily="34" charset="0"/>
              </a:rPr>
              <a:t>rrangement notes. </a:t>
            </a:r>
          </a:p>
          <a:p>
            <a:pPr marL="0" indent="0">
              <a:spcBef>
                <a:spcPts val="1200"/>
              </a:spcBef>
              <a:buNone/>
            </a:pPr>
            <a:r>
              <a:rPr lang="en-GB" sz="1300" dirty="0" smtClean="0">
                <a:solidFill>
                  <a:srgbClr val="666666"/>
                </a:solidFill>
                <a:latin typeface="+mn-lt"/>
                <a:cs typeface="Arial" panose="020B0604020202020204" pitchFamily="34" charset="0"/>
              </a:rPr>
              <a:t>Once saved you will be given the option to Edit or Remove the notes if you wish to. </a:t>
            </a:r>
          </a:p>
          <a:p>
            <a:pPr marL="342900" indent="-342900">
              <a:buAutoNum type="arabicPeriod"/>
            </a:pPr>
            <a:endParaRPr lang="en-GB" sz="1400" dirty="0">
              <a:latin typeface="Arial" panose="020B0604020202020204" pitchFamily="34" charset="0"/>
              <a:cs typeface="Arial" panose="020B0604020202020204" pitchFamily="34" charset="0"/>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pic>
        <p:nvPicPr>
          <p:cNvPr id="8" name="Picture 7"/>
          <p:cNvPicPr>
            <a:picLocks noChangeAspect="1"/>
          </p:cNvPicPr>
          <p:nvPr/>
        </p:nvPicPr>
        <p:blipFill>
          <a:blip r:embed="rId2"/>
          <a:stretch>
            <a:fillRect/>
          </a:stretch>
        </p:blipFill>
        <p:spPr>
          <a:xfrm>
            <a:off x="475751" y="1281051"/>
            <a:ext cx="5977103" cy="4869160"/>
          </a:xfrm>
          <a:prstGeom prst="rect">
            <a:avLst/>
          </a:prstGeom>
          <a:ln>
            <a:solidFill>
              <a:srgbClr val="666666"/>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25082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98928" y="165249"/>
            <a:ext cx="5866476" cy="424592"/>
          </a:xfrm>
        </p:spPr>
        <p:txBody>
          <a:bodyPr/>
          <a:lstStyle/>
          <a:p>
            <a:r>
              <a:rPr lang="en-US" dirty="0"/>
              <a:t>How To Place a </a:t>
            </a:r>
            <a:r>
              <a:rPr lang="en-US" dirty="0" smtClean="0"/>
              <a:t>FTTC </a:t>
            </a:r>
            <a:r>
              <a:rPr lang="en-GB" dirty="0" smtClean="0"/>
              <a:t>Provide with DN</a:t>
            </a:r>
            <a:endParaRPr lang="en-GB" dirty="0"/>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15</a:t>
            </a:fld>
            <a:endParaRPr lang="en-GB"/>
          </a:p>
        </p:txBody>
      </p:sp>
      <p:sp>
        <p:nvSpPr>
          <p:cNvPr id="17" name="Oval 16"/>
          <p:cNvSpPr/>
          <p:nvPr/>
        </p:nvSpPr>
        <p:spPr>
          <a:xfrm>
            <a:off x="4892508" y="5154823"/>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93A67"/>
                </a:solidFill>
              </a:rPr>
              <a:t>9</a:t>
            </a:r>
          </a:p>
        </p:txBody>
      </p:sp>
      <p:pic>
        <p:nvPicPr>
          <p:cNvPr id="9" name="Picture 8"/>
          <p:cNvPicPr>
            <a:picLocks noChangeAspect="1"/>
          </p:cNvPicPr>
          <p:nvPr/>
        </p:nvPicPr>
        <p:blipFill>
          <a:blip r:embed="rId2"/>
          <a:stretch>
            <a:fillRect/>
          </a:stretch>
        </p:blipFill>
        <p:spPr>
          <a:xfrm>
            <a:off x="75251" y="539949"/>
            <a:ext cx="6210305" cy="4439427"/>
          </a:xfrm>
          <a:prstGeom prst="rect">
            <a:avLst/>
          </a:prstGeom>
        </p:spPr>
      </p:pic>
      <p:pic>
        <p:nvPicPr>
          <p:cNvPr id="10" name="Picture 9"/>
          <p:cNvPicPr>
            <a:picLocks noChangeAspect="1"/>
          </p:cNvPicPr>
          <p:nvPr/>
        </p:nvPicPr>
        <p:blipFill>
          <a:blip r:embed="rId3"/>
          <a:stretch>
            <a:fillRect/>
          </a:stretch>
        </p:blipFill>
        <p:spPr>
          <a:xfrm>
            <a:off x="35308" y="5069658"/>
            <a:ext cx="6476865" cy="1770879"/>
          </a:xfrm>
          <a:prstGeom prst="rect">
            <a:avLst/>
          </a:prstGeom>
        </p:spPr>
      </p:pic>
      <p:pic>
        <p:nvPicPr>
          <p:cNvPr id="13" name="Picture 12"/>
          <p:cNvPicPr>
            <a:picLocks noChangeAspect="1"/>
          </p:cNvPicPr>
          <p:nvPr/>
        </p:nvPicPr>
        <p:blipFill>
          <a:blip r:embed="rId4"/>
          <a:stretch>
            <a:fillRect/>
          </a:stretch>
        </p:blipFill>
        <p:spPr>
          <a:xfrm>
            <a:off x="4620127" y="2412157"/>
            <a:ext cx="231668" cy="268247"/>
          </a:xfrm>
          <a:prstGeom prst="rect">
            <a:avLst/>
          </a:prstGeom>
        </p:spPr>
      </p:pic>
      <p:pic>
        <p:nvPicPr>
          <p:cNvPr id="14" name="Picture 13"/>
          <p:cNvPicPr>
            <a:picLocks noChangeAspect="1"/>
          </p:cNvPicPr>
          <p:nvPr/>
        </p:nvPicPr>
        <p:blipFill>
          <a:blip r:embed="rId5"/>
          <a:stretch>
            <a:fillRect/>
          </a:stretch>
        </p:blipFill>
        <p:spPr>
          <a:xfrm>
            <a:off x="4604252" y="2722305"/>
            <a:ext cx="231668" cy="274344"/>
          </a:xfrm>
          <a:prstGeom prst="rect">
            <a:avLst/>
          </a:prstGeom>
        </p:spPr>
      </p:pic>
      <p:pic>
        <p:nvPicPr>
          <p:cNvPr id="15" name="Picture 14"/>
          <p:cNvPicPr>
            <a:picLocks noChangeAspect="1"/>
          </p:cNvPicPr>
          <p:nvPr/>
        </p:nvPicPr>
        <p:blipFill>
          <a:blip r:embed="rId6"/>
          <a:stretch>
            <a:fillRect/>
          </a:stretch>
        </p:blipFill>
        <p:spPr>
          <a:xfrm>
            <a:off x="4604252" y="3006117"/>
            <a:ext cx="256054" cy="304826"/>
          </a:xfrm>
          <a:prstGeom prst="rect">
            <a:avLst/>
          </a:prstGeom>
        </p:spPr>
      </p:pic>
      <p:pic>
        <p:nvPicPr>
          <p:cNvPr id="16" name="Picture 15"/>
          <p:cNvPicPr>
            <a:picLocks noChangeAspect="1"/>
          </p:cNvPicPr>
          <p:nvPr/>
        </p:nvPicPr>
        <p:blipFill>
          <a:blip r:embed="rId7"/>
          <a:stretch>
            <a:fillRect/>
          </a:stretch>
        </p:blipFill>
        <p:spPr>
          <a:xfrm>
            <a:off x="4599938" y="3362312"/>
            <a:ext cx="231668" cy="274344"/>
          </a:xfrm>
          <a:prstGeom prst="rect">
            <a:avLst/>
          </a:prstGeom>
        </p:spPr>
      </p:pic>
      <p:pic>
        <p:nvPicPr>
          <p:cNvPr id="18" name="Picture 17"/>
          <p:cNvPicPr>
            <a:picLocks noChangeAspect="1"/>
          </p:cNvPicPr>
          <p:nvPr/>
        </p:nvPicPr>
        <p:blipFill>
          <a:blip r:embed="rId8"/>
          <a:stretch>
            <a:fillRect/>
          </a:stretch>
        </p:blipFill>
        <p:spPr>
          <a:xfrm>
            <a:off x="4604252" y="3688025"/>
            <a:ext cx="231668" cy="274344"/>
          </a:xfrm>
          <a:prstGeom prst="rect">
            <a:avLst/>
          </a:prstGeom>
        </p:spPr>
      </p:pic>
      <p:pic>
        <p:nvPicPr>
          <p:cNvPr id="23" name="Picture 22"/>
          <p:cNvPicPr>
            <a:picLocks noChangeAspect="1"/>
          </p:cNvPicPr>
          <p:nvPr/>
        </p:nvPicPr>
        <p:blipFill>
          <a:blip r:embed="rId9"/>
          <a:stretch>
            <a:fillRect/>
          </a:stretch>
        </p:blipFill>
        <p:spPr>
          <a:xfrm>
            <a:off x="4604252" y="3941803"/>
            <a:ext cx="256054" cy="304826"/>
          </a:xfrm>
          <a:prstGeom prst="rect">
            <a:avLst/>
          </a:prstGeom>
        </p:spPr>
      </p:pic>
      <p:pic>
        <p:nvPicPr>
          <p:cNvPr id="28" name="Picture 27"/>
          <p:cNvPicPr>
            <a:picLocks noChangeAspect="1"/>
          </p:cNvPicPr>
          <p:nvPr/>
        </p:nvPicPr>
        <p:blipFill>
          <a:blip r:embed="rId10"/>
          <a:stretch>
            <a:fillRect/>
          </a:stretch>
        </p:blipFill>
        <p:spPr>
          <a:xfrm>
            <a:off x="4587745" y="4285592"/>
            <a:ext cx="243861" cy="292633"/>
          </a:xfrm>
          <a:prstGeom prst="rect">
            <a:avLst/>
          </a:prstGeom>
        </p:spPr>
      </p:pic>
      <p:pic>
        <p:nvPicPr>
          <p:cNvPr id="29" name="Picture 28"/>
          <p:cNvPicPr>
            <a:picLocks noChangeAspect="1"/>
          </p:cNvPicPr>
          <p:nvPr/>
        </p:nvPicPr>
        <p:blipFill>
          <a:blip r:embed="rId11"/>
          <a:stretch>
            <a:fillRect/>
          </a:stretch>
        </p:blipFill>
        <p:spPr>
          <a:xfrm>
            <a:off x="4596889" y="4633325"/>
            <a:ext cx="225572" cy="268247"/>
          </a:xfrm>
          <a:prstGeom prst="rect">
            <a:avLst/>
          </a:prstGeom>
        </p:spPr>
      </p:pic>
      <p:pic>
        <p:nvPicPr>
          <p:cNvPr id="30" name="Picture 29"/>
          <p:cNvPicPr>
            <a:picLocks noChangeAspect="1"/>
          </p:cNvPicPr>
          <p:nvPr/>
        </p:nvPicPr>
        <p:blipFill>
          <a:blip r:embed="rId12"/>
          <a:stretch>
            <a:fillRect/>
          </a:stretch>
        </p:blipFill>
        <p:spPr>
          <a:xfrm>
            <a:off x="4026716" y="5332623"/>
            <a:ext cx="213378" cy="219475"/>
          </a:xfrm>
          <a:prstGeom prst="rect">
            <a:avLst/>
          </a:prstGeom>
        </p:spPr>
      </p:pic>
      <p:pic>
        <p:nvPicPr>
          <p:cNvPr id="31" name="Picture 30"/>
          <p:cNvPicPr>
            <a:picLocks noChangeAspect="1"/>
          </p:cNvPicPr>
          <p:nvPr/>
        </p:nvPicPr>
        <p:blipFill>
          <a:blip r:embed="rId13"/>
          <a:stretch>
            <a:fillRect/>
          </a:stretch>
        </p:blipFill>
        <p:spPr>
          <a:xfrm>
            <a:off x="4042684" y="5741719"/>
            <a:ext cx="225572" cy="213378"/>
          </a:xfrm>
          <a:prstGeom prst="rect">
            <a:avLst/>
          </a:prstGeom>
        </p:spPr>
      </p:pic>
      <p:pic>
        <p:nvPicPr>
          <p:cNvPr id="35" name="Picture 34"/>
          <p:cNvPicPr>
            <a:picLocks noChangeAspect="1"/>
          </p:cNvPicPr>
          <p:nvPr/>
        </p:nvPicPr>
        <p:blipFill>
          <a:blip r:embed="rId14"/>
          <a:stretch>
            <a:fillRect/>
          </a:stretch>
        </p:blipFill>
        <p:spPr>
          <a:xfrm>
            <a:off x="6323844" y="835119"/>
            <a:ext cx="5836406" cy="5328729"/>
          </a:xfrm>
          <a:prstGeom prst="rect">
            <a:avLst/>
          </a:prstGeom>
        </p:spPr>
      </p:pic>
    </p:spTree>
    <p:extLst>
      <p:ext uri="{BB962C8B-B14F-4D97-AF65-F5344CB8AC3E}">
        <p14:creationId xmlns:p14="http://schemas.microsoft.com/office/powerpoint/2010/main" val="3131066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251917"/>
            <a:ext cx="5866476" cy="1029134"/>
          </a:xfrm>
        </p:spPr>
        <p:txBody>
          <a:bodyPr/>
          <a:lstStyle/>
          <a:p>
            <a:r>
              <a:rPr lang="en-US" dirty="0"/>
              <a:t>How To Place a </a:t>
            </a:r>
            <a:r>
              <a:rPr lang="en-US" dirty="0" smtClean="0"/>
              <a:t>FTTC </a:t>
            </a:r>
            <a:r>
              <a:rPr lang="en-GB" dirty="0" smtClean="0"/>
              <a:t>Provide with DN</a:t>
            </a:r>
            <a:endParaRPr lang="en-GB" dirty="0"/>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16</a:t>
            </a:fld>
            <a:endParaRPr lang="en-GB"/>
          </a:p>
        </p:txBody>
      </p:sp>
      <p:sp>
        <p:nvSpPr>
          <p:cNvPr id="21" name="Content Placeholder 2"/>
          <p:cNvSpPr txBox="1">
            <a:spLocks/>
          </p:cNvSpPr>
          <p:nvPr/>
        </p:nvSpPr>
        <p:spPr>
          <a:xfrm>
            <a:off x="6767884" y="1404045"/>
            <a:ext cx="5256584" cy="4536504"/>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smtClean="0">
                <a:solidFill>
                  <a:srgbClr val="FF3399"/>
                </a:solidFill>
                <a:latin typeface="+mn-lt"/>
                <a:cs typeface="Arial" panose="020B0604020202020204" pitchFamily="34" charset="0"/>
              </a:rPr>
              <a:t>Step 13: Order Summary</a:t>
            </a:r>
          </a:p>
          <a:p>
            <a:pPr marL="0" indent="0">
              <a:buFont typeface="Arial"/>
              <a:buNone/>
            </a:pPr>
            <a:endParaRPr lang="en-GB" sz="1300" dirty="0" smtClean="0">
              <a:latin typeface="+mn-lt"/>
              <a:cs typeface="Arial" panose="020B0604020202020204" pitchFamily="34" charset="0"/>
            </a:endParaRPr>
          </a:p>
          <a:p>
            <a:pPr marL="0" indent="0">
              <a:buFont typeface="Arial"/>
              <a:buNone/>
            </a:pPr>
            <a:r>
              <a:rPr lang="en-GB" sz="1300" dirty="0" smtClean="0">
                <a:solidFill>
                  <a:srgbClr val="666666"/>
                </a:solidFill>
                <a:latin typeface="+mn-lt"/>
                <a:cs typeface="Arial" panose="020B0604020202020204" pitchFamily="34" charset="0"/>
              </a:rPr>
              <a:t>Your order is summarised confirming the selected CRD and appointment date and the costs. </a:t>
            </a:r>
          </a:p>
          <a:p>
            <a:pPr marL="0" indent="0">
              <a:buFont typeface="Arial"/>
              <a:buNone/>
            </a:pPr>
            <a:endParaRPr lang="en-GB" sz="1300" dirty="0">
              <a:solidFill>
                <a:srgbClr val="666666"/>
              </a:solidFill>
              <a:latin typeface="+mn-lt"/>
              <a:cs typeface="Arial" panose="020B0604020202020204" pitchFamily="34" charset="0"/>
            </a:endParaRPr>
          </a:p>
          <a:p>
            <a:pPr marL="0" indent="0">
              <a:buFont typeface="Arial"/>
              <a:buNone/>
            </a:pPr>
            <a:r>
              <a:rPr lang="en-GB" sz="1300" dirty="0">
                <a:solidFill>
                  <a:srgbClr val="666666"/>
                </a:solidFill>
                <a:latin typeface="+mn-lt"/>
                <a:cs typeface="Arial" panose="020B0604020202020204" pitchFamily="34" charset="0"/>
              </a:rPr>
              <a:t>If you want to change the appointment date or time you can select the Change option.</a:t>
            </a:r>
          </a:p>
          <a:p>
            <a:pPr marL="0" indent="0">
              <a:buFont typeface="Arial"/>
              <a:buNone/>
            </a:pPr>
            <a:endParaRPr lang="en-GB" sz="1300" dirty="0">
              <a:solidFill>
                <a:srgbClr val="666666"/>
              </a:solidFill>
              <a:latin typeface="+mn-lt"/>
              <a:cs typeface="Arial" panose="020B0604020202020204" pitchFamily="34" charset="0"/>
            </a:endParaRPr>
          </a:p>
          <a:p>
            <a:pPr marL="0" indent="0">
              <a:buFont typeface="Arial"/>
              <a:buNone/>
            </a:pPr>
            <a:r>
              <a:rPr lang="en-GB" sz="1300" dirty="0">
                <a:solidFill>
                  <a:srgbClr val="666666"/>
                </a:solidFill>
                <a:latin typeface="+mn-lt"/>
                <a:cs typeface="Arial" panose="020B0604020202020204" pitchFamily="34" charset="0"/>
              </a:rPr>
              <a:t>When you are happy, select ‘Next’</a:t>
            </a:r>
          </a:p>
        </p:txBody>
      </p:sp>
      <p:pic>
        <p:nvPicPr>
          <p:cNvPr id="3" name="Picture 2"/>
          <p:cNvPicPr>
            <a:picLocks noChangeAspect="1"/>
          </p:cNvPicPr>
          <p:nvPr/>
        </p:nvPicPr>
        <p:blipFill>
          <a:blip r:embed="rId2"/>
          <a:stretch>
            <a:fillRect/>
          </a:stretch>
        </p:blipFill>
        <p:spPr>
          <a:xfrm>
            <a:off x="300752" y="1116013"/>
            <a:ext cx="5491342" cy="4608512"/>
          </a:xfrm>
          <a:prstGeom prst="rect">
            <a:avLst/>
          </a:prstGeom>
        </p:spPr>
      </p:pic>
    </p:spTree>
    <p:extLst>
      <p:ext uri="{BB962C8B-B14F-4D97-AF65-F5344CB8AC3E}">
        <p14:creationId xmlns:p14="http://schemas.microsoft.com/office/powerpoint/2010/main" val="2178680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216715" y="108271"/>
            <a:ext cx="6871521" cy="1173150"/>
          </a:xfrm>
        </p:spPr>
        <p:txBody>
          <a:bodyPr/>
          <a:lstStyle/>
          <a:p>
            <a:r>
              <a:rPr lang="en-US" dirty="0"/>
              <a:t>How To Place a </a:t>
            </a:r>
            <a:r>
              <a:rPr lang="en-US" dirty="0" smtClean="0"/>
              <a:t>FTTC </a:t>
            </a:r>
            <a:r>
              <a:rPr lang="en-GB" dirty="0" smtClean="0"/>
              <a:t>Provide with DN</a:t>
            </a:r>
            <a:endParaRPr lang="en-GB" dirty="0"/>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17</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17</a:t>
            </a:fld>
            <a:endParaRPr lang="en-GB"/>
          </a:p>
        </p:txBody>
      </p:sp>
      <p:sp>
        <p:nvSpPr>
          <p:cNvPr id="7" name="Content Placeholder 2"/>
          <p:cNvSpPr txBox="1">
            <a:spLocks/>
          </p:cNvSpPr>
          <p:nvPr/>
        </p:nvSpPr>
        <p:spPr>
          <a:xfrm>
            <a:off x="6335836" y="1404044"/>
            <a:ext cx="5400600" cy="3763363"/>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b="1" dirty="0" smtClean="0">
                <a:solidFill>
                  <a:srgbClr val="FF3399"/>
                </a:solidFill>
                <a:latin typeface="Arial" panose="020B0604020202020204" pitchFamily="34" charset="0"/>
                <a:cs typeface="Arial" panose="020B0604020202020204" pitchFamily="34" charset="0"/>
              </a:rPr>
              <a:t>Step 14: Order Contacts</a:t>
            </a:r>
          </a:p>
          <a:p>
            <a:pPr marL="0" indent="0">
              <a:buFont typeface="Arial"/>
              <a:buNone/>
            </a:pPr>
            <a:endParaRPr lang="en-GB" sz="1300" dirty="0" smtClean="0">
              <a:latin typeface="Arial" panose="020B0604020202020204" pitchFamily="34" charset="0"/>
              <a:cs typeface="Arial" panose="020B0604020202020204" pitchFamily="34" charset="0"/>
            </a:endParaRPr>
          </a:p>
          <a:p>
            <a:pPr marL="0" indent="0">
              <a:buNone/>
            </a:pPr>
            <a:r>
              <a:rPr lang="en-GB" sz="1400" dirty="0" smtClean="0">
                <a:solidFill>
                  <a:srgbClr val="666666"/>
                </a:solidFill>
                <a:latin typeface="Arial" panose="020B0604020202020204" pitchFamily="34" charset="0"/>
                <a:cs typeface="Arial" panose="020B0604020202020204" pitchFamily="34" charset="0"/>
              </a:rPr>
              <a:t>You can now add the details of who you want to be kept up-to-date on the progress of the order. </a:t>
            </a:r>
          </a:p>
          <a:p>
            <a:pPr marL="0" indent="0">
              <a:buNone/>
            </a:pPr>
            <a:endParaRPr lang="en-GB" sz="1400" dirty="0">
              <a:solidFill>
                <a:srgbClr val="666666"/>
              </a:solidFill>
              <a:latin typeface="Arial" panose="020B0604020202020204" pitchFamily="34" charset="0"/>
              <a:cs typeface="Arial" panose="020B0604020202020204" pitchFamily="34" charset="0"/>
            </a:endParaRP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Your details will be automatically populated from your BTWholesale.com account details. You can edit these if needed.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You can also add any additional contacts.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You can also choose how you want to be updated; Email, Online Tracking or Critical emails only.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Click ‘Next’ </a:t>
            </a:r>
            <a:endParaRPr lang="en-GB" sz="1400" dirty="0">
              <a:solidFill>
                <a:srgbClr val="666666"/>
              </a:solidFill>
              <a:latin typeface="Arial" panose="020B0604020202020204" pitchFamily="34" charset="0"/>
              <a:cs typeface="Arial" panose="020B0604020202020204" pitchFamily="34" charset="0"/>
            </a:endParaRPr>
          </a:p>
        </p:txBody>
      </p:sp>
      <p:sp>
        <p:nvSpPr>
          <p:cNvPr id="10" name="Oval 9"/>
          <p:cNvSpPr/>
          <p:nvPr/>
        </p:nvSpPr>
        <p:spPr>
          <a:xfrm>
            <a:off x="1151260" y="338648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2</a:t>
            </a:r>
            <a:endParaRPr lang="en-GB" sz="1100" dirty="0">
              <a:solidFill>
                <a:srgbClr val="193A67"/>
              </a:solidFill>
            </a:endParaRPr>
          </a:p>
        </p:txBody>
      </p:sp>
      <p:sp>
        <p:nvSpPr>
          <p:cNvPr id="11" name="Oval 10"/>
          <p:cNvSpPr/>
          <p:nvPr/>
        </p:nvSpPr>
        <p:spPr>
          <a:xfrm>
            <a:off x="287164" y="5292477"/>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3</a:t>
            </a:r>
            <a:endParaRPr lang="en-GB" sz="1100" dirty="0">
              <a:solidFill>
                <a:srgbClr val="193A67"/>
              </a:solidFill>
            </a:endParaRPr>
          </a:p>
        </p:txBody>
      </p:sp>
      <p:sp>
        <p:nvSpPr>
          <p:cNvPr id="12" name="Oval 11"/>
          <p:cNvSpPr/>
          <p:nvPr/>
        </p:nvSpPr>
        <p:spPr>
          <a:xfrm>
            <a:off x="5255716" y="5978773"/>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93A67"/>
                </a:solidFill>
              </a:rPr>
              <a:t>4</a:t>
            </a:r>
          </a:p>
        </p:txBody>
      </p:sp>
      <p:pic>
        <p:nvPicPr>
          <p:cNvPr id="3" name="Picture 2"/>
          <p:cNvPicPr>
            <a:picLocks noChangeAspect="1"/>
          </p:cNvPicPr>
          <p:nvPr/>
        </p:nvPicPr>
        <p:blipFill>
          <a:blip r:embed="rId2"/>
          <a:stretch>
            <a:fillRect/>
          </a:stretch>
        </p:blipFill>
        <p:spPr>
          <a:xfrm>
            <a:off x="175469" y="910870"/>
            <a:ext cx="5890887" cy="5389719"/>
          </a:xfrm>
          <a:prstGeom prst="rect">
            <a:avLst/>
          </a:prstGeom>
        </p:spPr>
      </p:pic>
      <p:pic>
        <p:nvPicPr>
          <p:cNvPr id="4" name="Picture 3"/>
          <p:cNvPicPr>
            <a:picLocks noChangeAspect="1"/>
          </p:cNvPicPr>
          <p:nvPr/>
        </p:nvPicPr>
        <p:blipFill>
          <a:blip r:embed="rId3"/>
          <a:stretch>
            <a:fillRect/>
          </a:stretch>
        </p:blipFill>
        <p:spPr>
          <a:xfrm>
            <a:off x="1008492" y="3591076"/>
            <a:ext cx="231668" cy="274344"/>
          </a:xfrm>
          <a:prstGeom prst="rect">
            <a:avLst/>
          </a:prstGeom>
        </p:spPr>
      </p:pic>
      <p:pic>
        <p:nvPicPr>
          <p:cNvPr id="14" name="Picture 13"/>
          <p:cNvPicPr>
            <a:picLocks noChangeAspect="1"/>
          </p:cNvPicPr>
          <p:nvPr/>
        </p:nvPicPr>
        <p:blipFill>
          <a:blip r:embed="rId4"/>
          <a:stretch>
            <a:fillRect/>
          </a:stretch>
        </p:blipFill>
        <p:spPr>
          <a:xfrm>
            <a:off x="881780" y="3201041"/>
            <a:ext cx="231668" cy="274344"/>
          </a:xfrm>
          <a:prstGeom prst="rect">
            <a:avLst/>
          </a:prstGeom>
        </p:spPr>
      </p:pic>
      <p:pic>
        <p:nvPicPr>
          <p:cNvPr id="15" name="Picture 14"/>
          <p:cNvPicPr>
            <a:picLocks noChangeAspect="1"/>
          </p:cNvPicPr>
          <p:nvPr/>
        </p:nvPicPr>
        <p:blipFill>
          <a:blip r:embed="rId5"/>
          <a:stretch>
            <a:fillRect/>
          </a:stretch>
        </p:blipFill>
        <p:spPr>
          <a:xfrm>
            <a:off x="984106" y="5167407"/>
            <a:ext cx="256054" cy="304826"/>
          </a:xfrm>
          <a:prstGeom prst="rect">
            <a:avLst/>
          </a:prstGeom>
        </p:spPr>
      </p:pic>
      <p:pic>
        <p:nvPicPr>
          <p:cNvPr id="16" name="Picture 15"/>
          <p:cNvPicPr>
            <a:picLocks noChangeAspect="1"/>
          </p:cNvPicPr>
          <p:nvPr/>
        </p:nvPicPr>
        <p:blipFill>
          <a:blip r:embed="rId6"/>
          <a:stretch>
            <a:fillRect/>
          </a:stretch>
        </p:blipFill>
        <p:spPr>
          <a:xfrm>
            <a:off x="5115961" y="6048894"/>
            <a:ext cx="231668" cy="274344"/>
          </a:xfrm>
          <a:prstGeom prst="rect">
            <a:avLst/>
          </a:prstGeom>
        </p:spPr>
      </p:pic>
    </p:spTree>
    <p:extLst>
      <p:ext uri="{BB962C8B-B14F-4D97-AF65-F5344CB8AC3E}">
        <p14:creationId xmlns:p14="http://schemas.microsoft.com/office/powerpoint/2010/main" val="2715492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216715" y="108271"/>
            <a:ext cx="6871521" cy="1173150"/>
          </a:xfrm>
        </p:spPr>
        <p:txBody>
          <a:bodyPr/>
          <a:lstStyle/>
          <a:p>
            <a:r>
              <a:rPr lang="en-US" dirty="0"/>
              <a:t>How To Place a </a:t>
            </a:r>
            <a:r>
              <a:rPr lang="en-US" dirty="0" smtClean="0"/>
              <a:t>FTTC </a:t>
            </a:r>
            <a:r>
              <a:rPr lang="en-GB" dirty="0" smtClean="0"/>
              <a:t>Provide with DN</a:t>
            </a:r>
            <a:endParaRPr lang="en-GB" dirty="0"/>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18</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18</a:t>
            </a:fld>
            <a:endParaRPr lang="en-GB"/>
          </a:p>
        </p:txBody>
      </p:sp>
      <p:sp>
        <p:nvSpPr>
          <p:cNvPr id="7" name="Content Placeholder 2"/>
          <p:cNvSpPr txBox="1">
            <a:spLocks/>
          </p:cNvSpPr>
          <p:nvPr/>
        </p:nvSpPr>
        <p:spPr>
          <a:xfrm>
            <a:off x="6335836" y="1404044"/>
            <a:ext cx="5400600" cy="3763363"/>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400" b="1" dirty="0" smtClean="0">
                <a:solidFill>
                  <a:srgbClr val="FF3399"/>
                </a:solidFill>
                <a:latin typeface="Arial" panose="020B0604020202020204" pitchFamily="34" charset="0"/>
                <a:cs typeface="Arial" panose="020B0604020202020204" pitchFamily="34" charset="0"/>
              </a:rPr>
              <a:t>Step 15: Order Contacts</a:t>
            </a:r>
          </a:p>
          <a:p>
            <a:pPr marL="0" indent="0">
              <a:buFont typeface="Arial"/>
              <a:buNone/>
            </a:pPr>
            <a:endParaRPr lang="en-GB" sz="1300" dirty="0" smtClean="0">
              <a:latin typeface="Arial" panose="020B0604020202020204" pitchFamily="34" charset="0"/>
              <a:cs typeface="Arial" panose="020B0604020202020204" pitchFamily="34" charset="0"/>
            </a:endParaRPr>
          </a:p>
          <a:p>
            <a:pPr marL="0" indent="0">
              <a:buNone/>
            </a:pPr>
            <a:r>
              <a:rPr lang="en-GB" sz="1400" dirty="0" smtClean="0">
                <a:solidFill>
                  <a:srgbClr val="666666"/>
                </a:solidFill>
                <a:latin typeface="Arial" panose="020B0604020202020204" pitchFamily="34" charset="0"/>
                <a:cs typeface="Arial" panose="020B0604020202020204" pitchFamily="34" charset="0"/>
              </a:rPr>
              <a:t>You can now add the details of who you want to be kept up-to-date on the progress of the order. </a:t>
            </a:r>
          </a:p>
          <a:p>
            <a:pPr marL="0" indent="0">
              <a:buNone/>
            </a:pPr>
            <a:endParaRPr lang="en-GB" sz="1400" dirty="0">
              <a:solidFill>
                <a:srgbClr val="666666"/>
              </a:solidFill>
              <a:latin typeface="Arial" panose="020B0604020202020204" pitchFamily="34" charset="0"/>
              <a:cs typeface="Arial" panose="020B0604020202020204" pitchFamily="34" charset="0"/>
            </a:endParaRP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This is your order reference.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You can also add your own order description.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You need to accept the terms and conditions with a tick in the box. </a:t>
            </a:r>
          </a:p>
          <a:p>
            <a:pPr marL="324000" indent="-342900">
              <a:spcBef>
                <a:spcPts val="600"/>
              </a:spcBef>
              <a:buClr>
                <a:schemeClr val="bg2"/>
              </a:buClr>
              <a:buAutoNum type="arabicPeriod"/>
            </a:pPr>
            <a:r>
              <a:rPr lang="en-GB" sz="1400" dirty="0" smtClean="0">
                <a:solidFill>
                  <a:srgbClr val="666666"/>
                </a:solidFill>
                <a:latin typeface="Arial" panose="020B0604020202020204" pitchFamily="34" charset="0"/>
                <a:cs typeface="Arial" panose="020B0604020202020204" pitchFamily="34" charset="0"/>
              </a:rPr>
              <a:t>Click ‘Place Order’ </a:t>
            </a:r>
            <a:endParaRPr lang="en-GB" sz="1400" dirty="0">
              <a:solidFill>
                <a:srgbClr val="666666"/>
              </a:solidFill>
              <a:latin typeface="Arial" panose="020B0604020202020204" pitchFamily="34" charset="0"/>
              <a:cs typeface="Arial" panose="020B0604020202020204" pitchFamily="34" charset="0"/>
            </a:endParaRPr>
          </a:p>
        </p:txBody>
      </p:sp>
      <p:sp>
        <p:nvSpPr>
          <p:cNvPr id="10" name="Oval 9"/>
          <p:cNvSpPr/>
          <p:nvPr/>
        </p:nvSpPr>
        <p:spPr>
          <a:xfrm>
            <a:off x="1151260" y="338648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2</a:t>
            </a:r>
            <a:endParaRPr lang="en-GB" sz="1100" dirty="0">
              <a:solidFill>
                <a:srgbClr val="193A67"/>
              </a:solidFill>
            </a:endParaRPr>
          </a:p>
        </p:txBody>
      </p:sp>
      <p:sp>
        <p:nvSpPr>
          <p:cNvPr id="12" name="Oval 11"/>
          <p:cNvSpPr/>
          <p:nvPr/>
        </p:nvSpPr>
        <p:spPr>
          <a:xfrm>
            <a:off x="5255716" y="5978773"/>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a:solidFill>
                  <a:srgbClr val="193A67"/>
                </a:solidFill>
              </a:rPr>
              <a:t>4</a:t>
            </a:r>
          </a:p>
        </p:txBody>
      </p:sp>
      <p:pic>
        <p:nvPicPr>
          <p:cNvPr id="4" name="Picture 3"/>
          <p:cNvPicPr>
            <a:picLocks noChangeAspect="1"/>
          </p:cNvPicPr>
          <p:nvPr/>
        </p:nvPicPr>
        <p:blipFill>
          <a:blip r:embed="rId2"/>
          <a:stretch>
            <a:fillRect/>
          </a:stretch>
        </p:blipFill>
        <p:spPr>
          <a:xfrm>
            <a:off x="1008492" y="3591076"/>
            <a:ext cx="231668" cy="274344"/>
          </a:xfrm>
          <a:prstGeom prst="rect">
            <a:avLst/>
          </a:prstGeom>
        </p:spPr>
      </p:pic>
      <p:pic>
        <p:nvPicPr>
          <p:cNvPr id="14" name="Picture 13"/>
          <p:cNvPicPr>
            <a:picLocks noChangeAspect="1"/>
          </p:cNvPicPr>
          <p:nvPr/>
        </p:nvPicPr>
        <p:blipFill>
          <a:blip r:embed="rId3"/>
          <a:stretch>
            <a:fillRect/>
          </a:stretch>
        </p:blipFill>
        <p:spPr>
          <a:xfrm>
            <a:off x="881780" y="3201041"/>
            <a:ext cx="231668" cy="274344"/>
          </a:xfrm>
          <a:prstGeom prst="rect">
            <a:avLst/>
          </a:prstGeom>
        </p:spPr>
      </p:pic>
      <p:pic>
        <p:nvPicPr>
          <p:cNvPr id="15" name="Picture 14"/>
          <p:cNvPicPr>
            <a:picLocks noChangeAspect="1"/>
          </p:cNvPicPr>
          <p:nvPr/>
        </p:nvPicPr>
        <p:blipFill>
          <a:blip r:embed="rId4"/>
          <a:stretch>
            <a:fillRect/>
          </a:stretch>
        </p:blipFill>
        <p:spPr>
          <a:xfrm>
            <a:off x="984106" y="5167407"/>
            <a:ext cx="256054" cy="304826"/>
          </a:xfrm>
          <a:prstGeom prst="rect">
            <a:avLst/>
          </a:prstGeom>
        </p:spPr>
      </p:pic>
      <p:pic>
        <p:nvPicPr>
          <p:cNvPr id="16" name="Picture 15"/>
          <p:cNvPicPr>
            <a:picLocks noChangeAspect="1"/>
          </p:cNvPicPr>
          <p:nvPr/>
        </p:nvPicPr>
        <p:blipFill>
          <a:blip r:embed="rId5"/>
          <a:stretch>
            <a:fillRect/>
          </a:stretch>
        </p:blipFill>
        <p:spPr>
          <a:xfrm>
            <a:off x="5115961" y="6048894"/>
            <a:ext cx="231668" cy="274344"/>
          </a:xfrm>
          <a:prstGeom prst="rect">
            <a:avLst/>
          </a:prstGeom>
        </p:spPr>
      </p:pic>
      <p:pic>
        <p:nvPicPr>
          <p:cNvPr id="9" name="Picture 8"/>
          <p:cNvPicPr>
            <a:picLocks noChangeAspect="1"/>
          </p:cNvPicPr>
          <p:nvPr/>
        </p:nvPicPr>
        <p:blipFill>
          <a:blip r:embed="rId6"/>
          <a:stretch>
            <a:fillRect/>
          </a:stretch>
        </p:blipFill>
        <p:spPr>
          <a:xfrm>
            <a:off x="176089" y="838677"/>
            <a:ext cx="5697775" cy="5832649"/>
          </a:xfrm>
          <a:prstGeom prst="rect">
            <a:avLst/>
          </a:prstGeom>
        </p:spPr>
      </p:pic>
      <p:pic>
        <p:nvPicPr>
          <p:cNvPr id="13" name="Picture 12"/>
          <p:cNvPicPr>
            <a:picLocks noChangeAspect="1"/>
          </p:cNvPicPr>
          <p:nvPr/>
        </p:nvPicPr>
        <p:blipFill>
          <a:blip r:embed="rId7"/>
          <a:stretch>
            <a:fillRect/>
          </a:stretch>
        </p:blipFill>
        <p:spPr>
          <a:xfrm>
            <a:off x="2412573" y="3996333"/>
            <a:ext cx="231668" cy="274344"/>
          </a:xfrm>
          <a:prstGeom prst="rect">
            <a:avLst/>
          </a:prstGeom>
        </p:spPr>
      </p:pic>
      <p:pic>
        <p:nvPicPr>
          <p:cNvPr id="17" name="Picture 16"/>
          <p:cNvPicPr>
            <a:picLocks noChangeAspect="1"/>
          </p:cNvPicPr>
          <p:nvPr/>
        </p:nvPicPr>
        <p:blipFill>
          <a:blip r:embed="rId8"/>
          <a:stretch>
            <a:fillRect/>
          </a:stretch>
        </p:blipFill>
        <p:spPr>
          <a:xfrm>
            <a:off x="3123225" y="4270677"/>
            <a:ext cx="231668" cy="274344"/>
          </a:xfrm>
          <a:prstGeom prst="rect">
            <a:avLst/>
          </a:prstGeom>
        </p:spPr>
      </p:pic>
      <p:pic>
        <p:nvPicPr>
          <p:cNvPr id="18" name="Picture 17"/>
          <p:cNvPicPr>
            <a:picLocks noChangeAspect="1"/>
          </p:cNvPicPr>
          <p:nvPr/>
        </p:nvPicPr>
        <p:blipFill>
          <a:blip r:embed="rId9"/>
          <a:stretch>
            <a:fillRect/>
          </a:stretch>
        </p:blipFill>
        <p:spPr>
          <a:xfrm>
            <a:off x="193452" y="5288191"/>
            <a:ext cx="256054" cy="304826"/>
          </a:xfrm>
          <a:prstGeom prst="rect">
            <a:avLst/>
          </a:prstGeom>
        </p:spPr>
      </p:pic>
      <p:pic>
        <p:nvPicPr>
          <p:cNvPr id="19" name="Picture 18"/>
          <p:cNvPicPr>
            <a:picLocks noChangeAspect="1"/>
          </p:cNvPicPr>
          <p:nvPr/>
        </p:nvPicPr>
        <p:blipFill>
          <a:blip r:embed="rId10"/>
          <a:stretch>
            <a:fillRect/>
          </a:stretch>
        </p:blipFill>
        <p:spPr>
          <a:xfrm>
            <a:off x="4775837" y="6241504"/>
            <a:ext cx="231668" cy="274344"/>
          </a:xfrm>
          <a:prstGeom prst="rect">
            <a:avLst/>
          </a:prstGeom>
        </p:spPr>
      </p:pic>
    </p:spTree>
    <p:extLst>
      <p:ext uri="{BB962C8B-B14F-4D97-AF65-F5344CB8AC3E}">
        <p14:creationId xmlns:p14="http://schemas.microsoft.com/office/powerpoint/2010/main" val="2900434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652506" y="125495"/>
            <a:ext cx="5866476" cy="792000"/>
          </a:xfrm>
        </p:spPr>
        <p:txBody>
          <a:bodyPr/>
          <a:lstStyle/>
          <a:p>
            <a:r>
              <a:rPr lang="en-US" dirty="0"/>
              <a:t>How To Place a </a:t>
            </a:r>
            <a:r>
              <a:rPr lang="en-US" dirty="0" smtClean="0"/>
              <a:t>FTTC </a:t>
            </a:r>
            <a:r>
              <a:rPr lang="en-GB" dirty="0" smtClean="0"/>
              <a:t>Provide with DN</a:t>
            </a:r>
            <a:endParaRPr lang="en-GB" dirty="0"/>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19</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19</a:t>
            </a:fld>
            <a:endParaRPr lang="en-GB"/>
          </a:p>
        </p:txBody>
      </p:sp>
      <p:sp>
        <p:nvSpPr>
          <p:cNvPr id="10" name="Content Placeholder 2"/>
          <p:cNvSpPr txBox="1">
            <a:spLocks/>
          </p:cNvSpPr>
          <p:nvPr/>
        </p:nvSpPr>
        <p:spPr>
          <a:xfrm>
            <a:off x="6335836" y="1692077"/>
            <a:ext cx="5040560" cy="4982517"/>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300" b="1" dirty="0" smtClean="0">
                <a:solidFill>
                  <a:srgbClr val="FF3399"/>
                </a:solidFill>
                <a:latin typeface="+mn-lt"/>
                <a:cs typeface="Arial" panose="020B0604020202020204" pitchFamily="34" charset="0"/>
              </a:rPr>
              <a:t>Step 16: Confirmation</a:t>
            </a:r>
          </a:p>
          <a:p>
            <a:endParaRPr lang="en-GB" sz="1300" b="1" dirty="0" smtClean="0">
              <a:solidFill>
                <a:schemeClr val="accent2"/>
              </a:solidFill>
              <a:latin typeface="+mn-lt"/>
              <a:cs typeface="Arial" panose="020B0604020202020204" pitchFamily="34" charset="0"/>
            </a:endParaRPr>
          </a:p>
          <a:p>
            <a:r>
              <a:rPr lang="en-GB" sz="1300" dirty="0" smtClean="0">
                <a:solidFill>
                  <a:srgbClr val="666666"/>
                </a:solidFill>
                <a:latin typeface="+mn-lt"/>
                <a:cs typeface="Arial" panose="020B0604020202020204" pitchFamily="34" charset="0"/>
              </a:rPr>
              <a:t>This screen summarises your order before submission. You can use the Edit option or the Previous box at the bottom of the page if you need to make any changes. </a:t>
            </a:r>
          </a:p>
          <a:p>
            <a:endParaRPr lang="en-GB" sz="1300" dirty="0" smtClean="0">
              <a:solidFill>
                <a:srgbClr val="666666"/>
              </a:solidFill>
              <a:latin typeface="+mn-lt"/>
              <a:cs typeface="Arial" panose="020B0604020202020204" pitchFamily="34" charset="0"/>
            </a:endParaRPr>
          </a:p>
          <a:p>
            <a:pPr>
              <a:spcBef>
                <a:spcPts val="600"/>
              </a:spcBef>
            </a:pPr>
            <a:r>
              <a:rPr lang="en-GB" sz="1300" dirty="0" smtClean="0">
                <a:solidFill>
                  <a:srgbClr val="666666"/>
                </a:solidFill>
                <a:latin typeface="+mn-lt"/>
                <a:cs typeface="Arial" panose="020B0604020202020204" pitchFamily="34" charset="0"/>
              </a:rPr>
              <a:t>The following details are confirmed:</a:t>
            </a:r>
          </a:p>
          <a:p>
            <a:pPr marL="342900" indent="-342900">
              <a:spcBef>
                <a:spcPts val="600"/>
              </a:spcBef>
              <a:buFontTx/>
              <a:buAutoNum type="arabicParenR"/>
            </a:pPr>
            <a:r>
              <a:rPr lang="en-GB" sz="1300" dirty="0" smtClean="0">
                <a:solidFill>
                  <a:srgbClr val="666666"/>
                </a:solidFill>
                <a:latin typeface="+mn-lt"/>
                <a:cs typeface="Arial" panose="020B0604020202020204" pitchFamily="34" charset="0"/>
              </a:rPr>
              <a:t>What product you have ordered and the options you have selected. </a:t>
            </a:r>
          </a:p>
          <a:p>
            <a:pPr marL="342900" indent="-342900">
              <a:spcBef>
                <a:spcPts val="600"/>
              </a:spcBef>
              <a:buFontTx/>
              <a:buAutoNum type="arabicParenR"/>
            </a:pPr>
            <a:r>
              <a:rPr lang="en-GB" sz="1300" dirty="0" smtClean="0">
                <a:solidFill>
                  <a:srgbClr val="666666"/>
                </a:solidFill>
                <a:latin typeface="+mn-lt"/>
                <a:cs typeface="Arial" panose="020B0604020202020204" pitchFamily="34" charset="0"/>
              </a:rPr>
              <a:t>The monthly and one off costs</a:t>
            </a:r>
          </a:p>
          <a:p>
            <a:pPr marL="342900" indent="-342900">
              <a:spcBef>
                <a:spcPts val="600"/>
              </a:spcBef>
              <a:buFontTx/>
              <a:buAutoNum type="arabicParenR"/>
            </a:pPr>
            <a:r>
              <a:rPr lang="en-GB" sz="1300" dirty="0" smtClean="0">
                <a:solidFill>
                  <a:srgbClr val="666666"/>
                </a:solidFill>
                <a:latin typeface="+mn-lt"/>
                <a:cs typeface="Arial" panose="020B0604020202020204" pitchFamily="34" charset="0"/>
              </a:rPr>
              <a:t>Who needs to be kept updated on the progress of the order and how.</a:t>
            </a:r>
          </a:p>
          <a:p>
            <a:pPr marL="342900" indent="-342900">
              <a:spcBef>
                <a:spcPts val="600"/>
              </a:spcBef>
              <a:buFontTx/>
              <a:buAutoNum type="arabicParenR"/>
            </a:pPr>
            <a:r>
              <a:rPr lang="en-GB" sz="1300" dirty="0" smtClean="0">
                <a:solidFill>
                  <a:srgbClr val="666666"/>
                </a:solidFill>
                <a:latin typeface="+mn-lt"/>
                <a:cs typeface="Arial" panose="020B0604020202020204" pitchFamily="34" charset="0"/>
              </a:rPr>
              <a:t>You can also add your own order reference and description</a:t>
            </a:r>
          </a:p>
          <a:p>
            <a:pPr marL="342900" indent="-342900">
              <a:spcBef>
                <a:spcPts val="600"/>
              </a:spcBef>
              <a:buFontTx/>
              <a:buAutoNum type="arabicParenR"/>
            </a:pPr>
            <a:r>
              <a:rPr lang="en-GB" sz="1300" dirty="0" smtClean="0">
                <a:solidFill>
                  <a:srgbClr val="666666"/>
                </a:solidFill>
                <a:latin typeface="+mn-lt"/>
                <a:cs typeface="Arial" panose="020B0604020202020204" pitchFamily="34" charset="0"/>
              </a:rPr>
              <a:t>Select the tick box to accept the Terms and Conditions</a:t>
            </a:r>
          </a:p>
          <a:p>
            <a:pPr marL="342900" indent="-342900">
              <a:spcBef>
                <a:spcPts val="600"/>
              </a:spcBef>
              <a:buFontTx/>
              <a:buAutoNum type="arabicParenR"/>
            </a:pPr>
            <a:r>
              <a:rPr lang="en-GB" sz="1300" dirty="0" smtClean="0">
                <a:solidFill>
                  <a:srgbClr val="666666"/>
                </a:solidFill>
                <a:latin typeface="+mn-lt"/>
                <a:cs typeface="Arial" panose="020B0604020202020204" pitchFamily="34" charset="0"/>
              </a:rPr>
              <a:t>Select ‘Place order’</a:t>
            </a:r>
          </a:p>
        </p:txBody>
      </p:sp>
      <p:pic>
        <p:nvPicPr>
          <p:cNvPr id="4" name="Picture 3"/>
          <p:cNvPicPr>
            <a:picLocks noChangeAspect="1"/>
          </p:cNvPicPr>
          <p:nvPr/>
        </p:nvPicPr>
        <p:blipFill>
          <a:blip r:embed="rId2"/>
          <a:stretch>
            <a:fillRect/>
          </a:stretch>
        </p:blipFill>
        <p:spPr>
          <a:xfrm>
            <a:off x="350" y="915660"/>
            <a:ext cx="3847527" cy="3224689"/>
          </a:xfrm>
          <a:prstGeom prst="rect">
            <a:avLst/>
          </a:prstGeom>
        </p:spPr>
      </p:pic>
      <p:pic>
        <p:nvPicPr>
          <p:cNvPr id="8" name="Picture 7"/>
          <p:cNvPicPr>
            <a:picLocks noChangeAspect="1"/>
          </p:cNvPicPr>
          <p:nvPr/>
        </p:nvPicPr>
        <p:blipFill rotWithShape="1">
          <a:blip r:embed="rId3"/>
          <a:srcRect b="15572"/>
          <a:stretch/>
        </p:blipFill>
        <p:spPr>
          <a:xfrm>
            <a:off x="0" y="650972"/>
            <a:ext cx="6335836" cy="3331285"/>
          </a:xfrm>
          <a:prstGeom prst="rect">
            <a:avLst/>
          </a:prstGeom>
          <a:ln>
            <a:solidFill>
              <a:schemeClr val="bg2"/>
            </a:solidFill>
          </a:ln>
        </p:spPr>
      </p:pic>
      <p:pic>
        <p:nvPicPr>
          <p:cNvPr id="11" name="Picture 10"/>
          <p:cNvPicPr>
            <a:picLocks noChangeAspect="1"/>
          </p:cNvPicPr>
          <p:nvPr/>
        </p:nvPicPr>
        <p:blipFill>
          <a:blip r:embed="rId4"/>
          <a:stretch>
            <a:fillRect/>
          </a:stretch>
        </p:blipFill>
        <p:spPr>
          <a:xfrm>
            <a:off x="350" y="3972799"/>
            <a:ext cx="6335836" cy="2701795"/>
          </a:xfrm>
          <a:prstGeom prst="rect">
            <a:avLst/>
          </a:prstGeom>
          <a:ln>
            <a:solidFill>
              <a:schemeClr val="bg2"/>
            </a:solidFill>
          </a:ln>
        </p:spPr>
      </p:pic>
      <p:pic>
        <p:nvPicPr>
          <p:cNvPr id="12" name="Picture 11"/>
          <p:cNvPicPr>
            <a:picLocks noChangeAspect="1"/>
          </p:cNvPicPr>
          <p:nvPr/>
        </p:nvPicPr>
        <p:blipFill>
          <a:blip r:embed="rId5"/>
          <a:stretch>
            <a:fillRect/>
          </a:stretch>
        </p:blipFill>
        <p:spPr>
          <a:xfrm>
            <a:off x="420838" y="3417761"/>
            <a:ext cx="231668" cy="274344"/>
          </a:xfrm>
          <a:prstGeom prst="rect">
            <a:avLst/>
          </a:prstGeom>
        </p:spPr>
      </p:pic>
      <p:pic>
        <p:nvPicPr>
          <p:cNvPr id="13" name="Picture 12"/>
          <p:cNvPicPr>
            <a:picLocks noChangeAspect="1"/>
          </p:cNvPicPr>
          <p:nvPr/>
        </p:nvPicPr>
        <p:blipFill>
          <a:blip r:embed="rId6"/>
          <a:stretch>
            <a:fillRect/>
          </a:stretch>
        </p:blipFill>
        <p:spPr>
          <a:xfrm>
            <a:off x="5329728" y="3671262"/>
            <a:ext cx="231668" cy="274344"/>
          </a:xfrm>
          <a:prstGeom prst="rect">
            <a:avLst/>
          </a:prstGeom>
        </p:spPr>
      </p:pic>
      <p:pic>
        <p:nvPicPr>
          <p:cNvPr id="14" name="Picture 13"/>
          <p:cNvPicPr>
            <a:picLocks noChangeAspect="1"/>
          </p:cNvPicPr>
          <p:nvPr/>
        </p:nvPicPr>
        <p:blipFill>
          <a:blip r:embed="rId7"/>
          <a:stretch>
            <a:fillRect/>
          </a:stretch>
        </p:blipFill>
        <p:spPr>
          <a:xfrm>
            <a:off x="536672" y="4207346"/>
            <a:ext cx="256054" cy="304826"/>
          </a:xfrm>
          <a:prstGeom prst="rect">
            <a:avLst/>
          </a:prstGeom>
        </p:spPr>
      </p:pic>
      <p:pic>
        <p:nvPicPr>
          <p:cNvPr id="15" name="Picture 14"/>
          <p:cNvPicPr>
            <a:picLocks noChangeAspect="1"/>
          </p:cNvPicPr>
          <p:nvPr/>
        </p:nvPicPr>
        <p:blipFill>
          <a:blip r:embed="rId8"/>
          <a:stretch>
            <a:fillRect/>
          </a:stretch>
        </p:blipFill>
        <p:spPr>
          <a:xfrm>
            <a:off x="3308227" y="5102645"/>
            <a:ext cx="256054" cy="304826"/>
          </a:xfrm>
          <a:prstGeom prst="rect">
            <a:avLst/>
          </a:prstGeom>
        </p:spPr>
      </p:pic>
      <p:pic>
        <p:nvPicPr>
          <p:cNvPr id="16" name="Picture 15"/>
          <p:cNvPicPr>
            <a:picLocks noChangeAspect="1"/>
          </p:cNvPicPr>
          <p:nvPr/>
        </p:nvPicPr>
        <p:blipFill>
          <a:blip r:embed="rId9"/>
          <a:stretch>
            <a:fillRect/>
          </a:stretch>
        </p:blipFill>
        <p:spPr>
          <a:xfrm>
            <a:off x="164784" y="5796533"/>
            <a:ext cx="256054" cy="304826"/>
          </a:xfrm>
          <a:prstGeom prst="rect">
            <a:avLst/>
          </a:prstGeom>
        </p:spPr>
      </p:pic>
      <p:pic>
        <p:nvPicPr>
          <p:cNvPr id="3" name="Picture 2"/>
          <p:cNvPicPr>
            <a:picLocks noChangeAspect="1"/>
          </p:cNvPicPr>
          <p:nvPr/>
        </p:nvPicPr>
        <p:blipFill>
          <a:blip r:embed="rId10"/>
          <a:stretch>
            <a:fillRect/>
          </a:stretch>
        </p:blipFill>
        <p:spPr>
          <a:xfrm>
            <a:off x="5189508" y="6394547"/>
            <a:ext cx="256054" cy="304826"/>
          </a:xfrm>
          <a:prstGeom prst="rect">
            <a:avLst/>
          </a:prstGeom>
        </p:spPr>
      </p:pic>
    </p:spTree>
    <p:extLst>
      <p:ext uri="{BB962C8B-B14F-4D97-AF65-F5344CB8AC3E}">
        <p14:creationId xmlns:p14="http://schemas.microsoft.com/office/powerpoint/2010/main" val="3328307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504987" y="492512"/>
            <a:ext cx="4649650" cy="792000"/>
          </a:xfrm>
        </p:spPr>
        <p:txBody>
          <a:bodyPr/>
          <a:lstStyle/>
          <a:p>
            <a:r>
              <a:rPr lang="en-GB" dirty="0"/>
              <a:t>Guidance</a:t>
            </a:r>
          </a:p>
        </p:txBody>
      </p:sp>
      <p:sp>
        <p:nvSpPr>
          <p:cNvPr id="3" name="Slide Number Placeholder 2">
            <a:extLst>
              <a:ext uri="{FF2B5EF4-FFF2-40B4-BE49-F238E27FC236}">
                <a16:creationId xmlns=""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2</a:t>
            </a:fld>
            <a:endParaRPr lang="en-GB" dirty="0"/>
          </a:p>
        </p:txBody>
      </p:sp>
      <p:sp>
        <p:nvSpPr>
          <p:cNvPr id="6" name="Content Placeholder 2"/>
          <p:cNvSpPr txBox="1">
            <a:spLocks/>
          </p:cNvSpPr>
          <p:nvPr/>
        </p:nvSpPr>
        <p:spPr>
          <a:xfrm>
            <a:off x="504987" y="1476053"/>
            <a:ext cx="5215098" cy="4536504"/>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dirty="0" smtClean="0">
                <a:solidFill>
                  <a:srgbClr val="595959"/>
                </a:solidFill>
                <a:cs typeface="Arial" panose="020B0604020202020204" pitchFamily="34" charset="0"/>
              </a:rPr>
              <a:t>This guide takes you through the step-by-step instructions to place a provide order on the Enhanced Eco+ system for FTTC. Other order types such as SIM’s follow very similar steps with some additional parameters to complete. </a:t>
            </a:r>
          </a:p>
          <a:p>
            <a:endParaRPr lang="en-GB" sz="1300" dirty="0">
              <a:solidFill>
                <a:srgbClr val="595959"/>
              </a:solidFill>
              <a:cs typeface="Arial" panose="020B0604020202020204" pitchFamily="34" charset="0"/>
            </a:endParaRPr>
          </a:p>
          <a:p>
            <a:r>
              <a:rPr lang="en-GB" sz="1300" dirty="0" smtClean="0">
                <a:solidFill>
                  <a:srgbClr val="595959"/>
                </a:solidFill>
                <a:cs typeface="Arial" panose="020B0604020202020204" pitchFamily="34" charset="0"/>
              </a:rPr>
              <a:t>From 12</a:t>
            </a:r>
            <a:r>
              <a:rPr lang="en-GB" sz="1300" baseline="30000" dirty="0" smtClean="0">
                <a:solidFill>
                  <a:srgbClr val="595959"/>
                </a:solidFill>
                <a:cs typeface="Arial" panose="020B0604020202020204" pitchFamily="34" charset="0"/>
              </a:rPr>
              <a:t>th</a:t>
            </a:r>
            <a:r>
              <a:rPr lang="en-GB" sz="1300" dirty="0" smtClean="0">
                <a:solidFill>
                  <a:srgbClr val="595959"/>
                </a:solidFill>
                <a:cs typeface="Arial" panose="020B0604020202020204" pitchFamily="34" charset="0"/>
              </a:rPr>
              <a:t> July 2020 you will have to use the new system to place all FTTC orders. The old journeys on eCo+ will be disabled on this date. </a:t>
            </a:r>
          </a:p>
          <a:p>
            <a:endParaRPr lang="en-GB" sz="1300" dirty="0" smtClean="0">
              <a:solidFill>
                <a:srgbClr val="595959"/>
              </a:solidFill>
              <a:cs typeface="Arial" panose="020B0604020202020204" pitchFamily="34" charset="0"/>
            </a:endParaRPr>
          </a:p>
          <a:p>
            <a:r>
              <a:rPr lang="en-GB" sz="1300" dirty="0" smtClean="0">
                <a:solidFill>
                  <a:srgbClr val="595959"/>
                </a:solidFill>
                <a:cs typeface="Arial" panose="020B0604020202020204" pitchFamily="34" charset="0"/>
              </a:rPr>
              <a:t>Please </a:t>
            </a:r>
            <a:r>
              <a:rPr lang="en-GB" sz="1300" dirty="0">
                <a:solidFill>
                  <a:srgbClr val="595959"/>
                </a:solidFill>
                <a:cs typeface="Arial" panose="020B0604020202020204" pitchFamily="34" charset="0"/>
              </a:rPr>
              <a:t>visit our </a:t>
            </a:r>
            <a:r>
              <a:rPr lang="en-GB" sz="1300" dirty="0">
                <a:solidFill>
                  <a:srgbClr val="595959"/>
                </a:solidFill>
                <a:cs typeface="Arial" panose="020B0604020202020204" pitchFamily="34" charset="0"/>
                <a:hlinkClick r:id="rId2"/>
              </a:rPr>
              <a:t>Service Provider Price List</a:t>
            </a:r>
            <a:r>
              <a:rPr lang="en-GB" sz="1300" dirty="0">
                <a:solidFill>
                  <a:srgbClr val="595959"/>
                </a:solidFill>
                <a:cs typeface="Arial" panose="020B0604020202020204" pitchFamily="34" charset="0"/>
              </a:rPr>
              <a:t> page on BTWholesale.com for a full breakdown of the costs by product. </a:t>
            </a:r>
          </a:p>
          <a:p>
            <a:endParaRPr lang="en-GB" sz="1300" dirty="0">
              <a:solidFill>
                <a:srgbClr val="595959"/>
              </a:solidFill>
              <a:cs typeface="Arial" panose="020B0604020202020204" pitchFamily="34" charset="0"/>
            </a:endParaRPr>
          </a:p>
          <a:p>
            <a:r>
              <a:rPr lang="en-GB" sz="1300" dirty="0">
                <a:solidFill>
                  <a:srgbClr val="595959"/>
                </a:solidFill>
                <a:cs typeface="Arial" panose="020B0604020202020204" pitchFamily="34" charset="0"/>
              </a:rPr>
              <a:t>Further information can be found in the relevant </a:t>
            </a:r>
            <a:r>
              <a:rPr lang="en-GB" sz="1300" dirty="0">
                <a:solidFill>
                  <a:srgbClr val="595959"/>
                </a:solidFill>
                <a:cs typeface="Arial" panose="020B0604020202020204" pitchFamily="34" charset="0"/>
                <a:hlinkClick r:id="rId3"/>
              </a:rPr>
              <a:t>Product Handbooks</a:t>
            </a:r>
            <a:r>
              <a:rPr lang="en-GB" sz="1300" dirty="0">
                <a:solidFill>
                  <a:srgbClr val="595959"/>
                </a:solidFill>
                <a:cs typeface="Arial" panose="020B0604020202020204" pitchFamily="34" charset="0"/>
              </a:rPr>
              <a:t> </a:t>
            </a:r>
          </a:p>
          <a:p>
            <a:endParaRPr lang="en-GB" sz="13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5796" y="1296503"/>
            <a:ext cx="5354572" cy="410445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40247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179909"/>
            <a:ext cx="5866476" cy="1101142"/>
          </a:xfrm>
        </p:spPr>
        <p:txBody>
          <a:bodyPr/>
          <a:lstStyle/>
          <a:p>
            <a:r>
              <a:rPr lang="en-US" dirty="0"/>
              <a:t>How To Place a </a:t>
            </a:r>
            <a:r>
              <a:rPr lang="en-US" dirty="0" smtClean="0"/>
              <a:t>FTTC </a:t>
            </a:r>
            <a:r>
              <a:rPr lang="en-GB" dirty="0" smtClean="0"/>
              <a:t>Provide with DN</a:t>
            </a:r>
            <a:endParaRPr lang="en-GB" dirty="0"/>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20</a:t>
            </a:fld>
            <a:endParaRPr lang="en-GB"/>
          </a:p>
        </p:txBody>
      </p:sp>
      <p:sp>
        <p:nvSpPr>
          <p:cNvPr id="6" name="Slide Number Placeholder 4"/>
          <p:cNvSpPr txBox="1">
            <a:spLocks/>
          </p:cNvSpPr>
          <p:nvPr/>
        </p:nvSpPr>
        <p:spPr>
          <a:xfrm>
            <a:off x="504000" y="6229346"/>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20</a:t>
            </a:fld>
            <a:endParaRPr lang="en-GB"/>
          </a:p>
        </p:txBody>
      </p:sp>
      <p:pic>
        <p:nvPicPr>
          <p:cNvPr id="12" name="Picture 11"/>
          <p:cNvPicPr>
            <a:picLocks noChangeAspect="1"/>
          </p:cNvPicPr>
          <p:nvPr/>
        </p:nvPicPr>
        <p:blipFill>
          <a:blip r:embed="rId2"/>
          <a:stretch>
            <a:fillRect/>
          </a:stretch>
        </p:blipFill>
        <p:spPr>
          <a:xfrm>
            <a:off x="247477" y="936515"/>
            <a:ext cx="6279267" cy="5291683"/>
          </a:xfrm>
          <a:prstGeom prst="rect">
            <a:avLst/>
          </a:prstGeom>
          <a:ln>
            <a:solidFill>
              <a:srgbClr val="666666"/>
            </a:solidFill>
          </a:ln>
          <a:effectLst>
            <a:outerShdw blurRad="50800" dist="38100" dir="2700000" algn="tl" rotWithShape="0">
              <a:prstClr val="black">
                <a:alpha val="40000"/>
              </a:prstClr>
            </a:outerShdw>
          </a:effectLst>
        </p:spPr>
      </p:pic>
      <p:sp>
        <p:nvSpPr>
          <p:cNvPr id="13" name="Content Placeholder 2"/>
          <p:cNvSpPr txBox="1">
            <a:spLocks/>
          </p:cNvSpPr>
          <p:nvPr/>
        </p:nvSpPr>
        <p:spPr>
          <a:xfrm>
            <a:off x="6658153" y="2556174"/>
            <a:ext cx="5040560" cy="3240360"/>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300" b="1" dirty="0" smtClean="0">
                <a:solidFill>
                  <a:srgbClr val="FF3399"/>
                </a:solidFill>
                <a:latin typeface="+mn-lt"/>
                <a:cs typeface="Arial" panose="020B0604020202020204" pitchFamily="34" charset="0"/>
              </a:rPr>
              <a:t>Step 17: Confirmation</a:t>
            </a:r>
          </a:p>
          <a:p>
            <a:endParaRPr lang="en-GB" sz="1300" b="1" dirty="0" smtClean="0">
              <a:solidFill>
                <a:schemeClr val="accent2"/>
              </a:solidFill>
              <a:latin typeface="+mn-lt"/>
              <a:cs typeface="Arial" panose="020B0604020202020204" pitchFamily="34" charset="0"/>
            </a:endParaRPr>
          </a:p>
          <a:p>
            <a:r>
              <a:rPr lang="en-GB" sz="1300" dirty="0" smtClean="0">
                <a:solidFill>
                  <a:srgbClr val="666666"/>
                </a:solidFill>
                <a:latin typeface="+mn-lt"/>
                <a:cs typeface="Arial" panose="020B0604020202020204" pitchFamily="34" charset="0"/>
              </a:rPr>
              <a:t>Final confirmation that your order has been submitted successfully and what your BT Wholesale order reference is. </a:t>
            </a:r>
          </a:p>
          <a:p>
            <a:endParaRPr lang="en-GB" sz="1300" dirty="0" smtClean="0">
              <a:solidFill>
                <a:srgbClr val="666666"/>
              </a:solidFill>
              <a:latin typeface="+mn-lt"/>
              <a:cs typeface="Arial" panose="020B0604020202020204" pitchFamily="34" charset="0"/>
            </a:endParaRPr>
          </a:p>
          <a:p>
            <a:r>
              <a:rPr lang="en-GB" sz="1300" dirty="0" smtClean="0">
                <a:solidFill>
                  <a:srgbClr val="666666"/>
                </a:solidFill>
                <a:latin typeface="+mn-lt"/>
                <a:cs typeface="Arial" panose="020B0604020202020204" pitchFamily="34" charset="0"/>
              </a:rPr>
              <a:t>Please fill in the survey to tell us how easy it was to submit your order. We’re always looking to improve the systems so your feedback is really valuable to us. </a:t>
            </a:r>
          </a:p>
        </p:txBody>
      </p:sp>
    </p:spTree>
    <p:extLst>
      <p:ext uri="{BB962C8B-B14F-4D97-AF65-F5344CB8AC3E}">
        <p14:creationId xmlns:p14="http://schemas.microsoft.com/office/powerpoint/2010/main" val="760679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504987" y="492512"/>
            <a:ext cx="4649650" cy="792000"/>
          </a:xfrm>
        </p:spPr>
        <p:txBody>
          <a:bodyPr/>
          <a:lstStyle/>
          <a:p>
            <a:r>
              <a:rPr lang="en-GB" dirty="0" smtClean="0"/>
              <a:t>New System Guidance</a:t>
            </a:r>
            <a:endParaRPr lang="en-GB" dirty="0"/>
          </a:p>
        </p:txBody>
      </p:sp>
      <p:sp>
        <p:nvSpPr>
          <p:cNvPr id="3" name="Slide Number Placeholder 2">
            <a:extLst>
              <a:ext uri="{FF2B5EF4-FFF2-40B4-BE49-F238E27FC236}">
                <a16:creationId xmlns=""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3</a:t>
            </a:fld>
            <a:endParaRPr lang="en-GB" dirty="0"/>
          </a:p>
        </p:txBody>
      </p:sp>
      <p:sp>
        <p:nvSpPr>
          <p:cNvPr id="6" name="Content Placeholder 2"/>
          <p:cNvSpPr txBox="1">
            <a:spLocks/>
          </p:cNvSpPr>
          <p:nvPr/>
        </p:nvSpPr>
        <p:spPr>
          <a:xfrm>
            <a:off x="504987" y="932958"/>
            <a:ext cx="11551802" cy="4536504"/>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dirty="0" smtClean="0">
                <a:solidFill>
                  <a:srgbClr val="595959"/>
                </a:solidFill>
                <a:cs typeface="Arial" panose="020B0604020202020204" pitchFamily="34" charset="0"/>
              </a:rPr>
              <a:t>We’ve designed the Enhanced Eco+ system to be intuitive and easy to use. You will notice that the information you input is largely the same but has been streamlined. </a:t>
            </a:r>
          </a:p>
          <a:p>
            <a:endParaRPr lang="en-GB" sz="1300" dirty="0">
              <a:solidFill>
                <a:srgbClr val="595959"/>
              </a:solidFill>
              <a:cs typeface="Arial" panose="020B0604020202020204" pitchFamily="34" charset="0"/>
            </a:endParaRPr>
          </a:p>
          <a:p>
            <a:r>
              <a:rPr lang="en-GB" sz="1300" dirty="0" smtClean="0">
                <a:solidFill>
                  <a:srgbClr val="595959"/>
                </a:solidFill>
                <a:cs typeface="Arial" panose="020B0604020202020204" pitchFamily="34" charset="0"/>
              </a:rPr>
              <a:t>Benefits of the new system:</a:t>
            </a:r>
          </a:p>
          <a:p>
            <a:endParaRPr lang="en-GB" sz="1300" dirty="0" smtClean="0">
              <a:solidFill>
                <a:srgbClr val="595959"/>
              </a:solidFill>
              <a:cs typeface="Arial" panose="020B0604020202020204" pitchFamily="34" charset="0"/>
            </a:endParaRPr>
          </a:p>
          <a:p>
            <a:pPr marL="342900" indent="-342900">
              <a:buFont typeface="+mj-lt"/>
              <a:buAutoNum type="arabicPeriod"/>
            </a:pPr>
            <a:r>
              <a:rPr lang="en-GB" sz="1300" b="1" dirty="0" smtClean="0">
                <a:solidFill>
                  <a:srgbClr val="FF3399"/>
                </a:solidFill>
                <a:cs typeface="Arial" panose="020B0604020202020204" pitchFamily="34" charset="0"/>
              </a:rPr>
              <a:t>Quicker </a:t>
            </a:r>
            <a:r>
              <a:rPr lang="en-GB" sz="1300" dirty="0" smtClean="0">
                <a:solidFill>
                  <a:srgbClr val="595959"/>
                </a:solidFill>
                <a:cs typeface="Arial" panose="020B0604020202020204" pitchFamily="34" charset="0"/>
              </a:rPr>
              <a:t>– the page loading time is significantly less than the previous system making it quicker to place your order. We’ve also streamlined the input needed so there are fewer clicks needed.</a:t>
            </a:r>
          </a:p>
          <a:p>
            <a:pPr marL="342900" indent="-342900">
              <a:buFont typeface="+mj-lt"/>
              <a:buAutoNum type="arabicPeriod"/>
            </a:pPr>
            <a:endParaRPr lang="en-GB" sz="1300" dirty="0" smtClean="0">
              <a:solidFill>
                <a:srgbClr val="595959"/>
              </a:solidFill>
              <a:cs typeface="Arial" panose="020B0604020202020204" pitchFamily="34" charset="0"/>
            </a:endParaRPr>
          </a:p>
          <a:p>
            <a:pPr marL="342900" indent="-342900">
              <a:buFont typeface="+mj-lt"/>
              <a:buAutoNum type="arabicPeriod"/>
            </a:pPr>
            <a:r>
              <a:rPr lang="en-GB" sz="1300" b="1" dirty="0">
                <a:solidFill>
                  <a:srgbClr val="FF3399"/>
                </a:solidFill>
                <a:cs typeface="Arial" panose="020B0604020202020204" pitchFamily="34" charset="0"/>
              </a:rPr>
              <a:t>Helpful guidance  </a:t>
            </a:r>
            <a:r>
              <a:rPr lang="en-GB" sz="1300" dirty="0" smtClean="0">
                <a:solidFill>
                  <a:srgbClr val="595959"/>
                </a:solidFill>
                <a:cs typeface="Arial" panose="020B0604020202020204" pitchFamily="34" charset="0"/>
              </a:rPr>
              <a:t>- we’ve introduced Tool Tips against some of the order parameters. These are to help you understand what the parameter is for, the options that are available and how that will impact the service we provide. Simply click on the ? Icons. </a:t>
            </a: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smtClean="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smtClean="0">
              <a:solidFill>
                <a:srgbClr val="595959"/>
              </a:solidFill>
              <a:cs typeface="Arial" panose="020B0604020202020204" pitchFamily="34" charset="0"/>
            </a:endParaRPr>
          </a:p>
          <a:p>
            <a:pPr marL="342900" indent="-342900">
              <a:buFont typeface="+mj-lt"/>
              <a:buAutoNum type="arabicPeriod"/>
            </a:pPr>
            <a:endParaRPr lang="en-GB" sz="1300" dirty="0" smtClean="0">
              <a:solidFill>
                <a:srgbClr val="595959"/>
              </a:solidFill>
              <a:cs typeface="Arial" panose="020B0604020202020204" pitchFamily="34" charset="0"/>
            </a:endParaRPr>
          </a:p>
          <a:p>
            <a:pPr marL="342900" indent="-342900">
              <a:buFont typeface="+mj-lt"/>
              <a:buAutoNum type="arabicPeriod"/>
            </a:pPr>
            <a:endParaRPr lang="en-GB" sz="1300" dirty="0">
              <a:solidFill>
                <a:srgbClr val="595959"/>
              </a:solidFill>
              <a:cs typeface="Arial" panose="020B0604020202020204" pitchFamily="34" charset="0"/>
            </a:endParaRPr>
          </a:p>
          <a:p>
            <a:pPr marL="342900" indent="-342900">
              <a:buFont typeface="+mj-lt"/>
              <a:buAutoNum type="arabicPeriod"/>
            </a:pPr>
            <a:endParaRPr lang="en-GB" sz="1300" dirty="0" smtClean="0">
              <a:solidFill>
                <a:srgbClr val="595959"/>
              </a:solidFill>
              <a:cs typeface="Arial" panose="020B0604020202020204" pitchFamily="34" charset="0"/>
            </a:endParaRPr>
          </a:p>
          <a:p>
            <a:pPr marL="342900" indent="-342900">
              <a:buFont typeface="+mj-lt"/>
              <a:buAutoNum type="arabicPeriod"/>
            </a:pPr>
            <a:r>
              <a:rPr lang="en-GB" sz="1300" b="1" dirty="0">
                <a:solidFill>
                  <a:srgbClr val="FF3399"/>
                </a:solidFill>
                <a:cs typeface="Arial" panose="020B0604020202020204" pitchFamily="34" charset="0"/>
              </a:rPr>
              <a:t>Thinking time </a:t>
            </a:r>
            <a:r>
              <a:rPr lang="en-GB" sz="1300" dirty="0" smtClean="0">
                <a:solidFill>
                  <a:srgbClr val="595959"/>
                </a:solidFill>
                <a:cs typeface="Arial" panose="020B0604020202020204" pitchFamily="34" charset="0"/>
              </a:rPr>
              <a:t>– when the system is progressing to the next page there is a clear symbol that tells you the page it updating. This will avoid the issues you had on Eco+ when the page was refreshing but you didn’t know that! </a:t>
            </a:r>
          </a:p>
          <a:p>
            <a:pPr marL="342900" indent="-342900">
              <a:buAutoNum type="arabicPeriod"/>
            </a:pPr>
            <a:endParaRPr lang="en-GB" sz="1300" dirty="0">
              <a:solidFill>
                <a:srgbClr val="595959"/>
              </a:solidFill>
              <a:cs typeface="Arial" panose="020B0604020202020204" pitchFamily="34" charset="0"/>
            </a:endParaRPr>
          </a:p>
          <a:p>
            <a:endParaRPr lang="en-GB" sz="13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4009" t="6937" r="5454" b="10656"/>
          <a:stretch/>
        </p:blipFill>
        <p:spPr>
          <a:xfrm>
            <a:off x="4351933" y="5156537"/>
            <a:ext cx="2465806" cy="1417839"/>
          </a:xfrm>
          <a:prstGeom prst="rect">
            <a:avLst/>
          </a:prstGeom>
        </p:spPr>
      </p:pic>
      <p:pic>
        <p:nvPicPr>
          <p:cNvPr id="8" name="Picture 7"/>
          <p:cNvPicPr>
            <a:picLocks noChangeAspect="1"/>
          </p:cNvPicPr>
          <p:nvPr/>
        </p:nvPicPr>
        <p:blipFill>
          <a:blip r:embed="rId3"/>
          <a:stretch>
            <a:fillRect/>
          </a:stretch>
        </p:blipFill>
        <p:spPr>
          <a:xfrm>
            <a:off x="3919885" y="3201210"/>
            <a:ext cx="3028950" cy="1200150"/>
          </a:xfrm>
          <a:prstGeom prst="rect">
            <a:avLst/>
          </a:prstGeom>
        </p:spPr>
      </p:pic>
      <p:sp>
        <p:nvSpPr>
          <p:cNvPr id="9" name="Rectangle 8"/>
          <p:cNvSpPr/>
          <p:nvPr/>
        </p:nvSpPr>
        <p:spPr>
          <a:xfrm>
            <a:off x="3991893" y="3708301"/>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9347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5" y="251917"/>
            <a:ext cx="5866476" cy="1368083"/>
          </a:xfrm>
        </p:spPr>
        <p:txBody>
          <a:bodyPr/>
          <a:lstStyle/>
          <a:p>
            <a:r>
              <a:rPr lang="en-US" dirty="0"/>
              <a:t>How To Place a </a:t>
            </a:r>
            <a:r>
              <a:rPr lang="en-US" dirty="0" smtClean="0"/>
              <a:t>FTTC </a:t>
            </a:r>
            <a:r>
              <a:rPr lang="en-GB" dirty="0" smtClean="0"/>
              <a:t>Provide with DN</a:t>
            </a:r>
            <a:endParaRPr lang="en-GB" dirty="0"/>
          </a:p>
        </p:txBody>
      </p:sp>
      <p:sp>
        <p:nvSpPr>
          <p:cNvPr id="3" name="Slide Number Placeholder 2">
            <a:extLst>
              <a:ext uri="{FF2B5EF4-FFF2-40B4-BE49-F238E27FC236}">
                <a16:creationId xmlns=""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4</a:t>
            </a:fld>
            <a:endParaRPr lang="en-GB" dirty="0"/>
          </a:p>
        </p:txBody>
      </p:sp>
      <p:sp>
        <p:nvSpPr>
          <p:cNvPr id="6" name="Content Placeholder 2"/>
          <p:cNvSpPr txBox="1">
            <a:spLocks/>
          </p:cNvSpPr>
          <p:nvPr/>
        </p:nvSpPr>
        <p:spPr>
          <a:xfrm>
            <a:off x="7520285" y="1970415"/>
            <a:ext cx="4485184" cy="4608512"/>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b="1" dirty="0">
                <a:solidFill>
                  <a:schemeClr val="accent2">
                    <a:lumMod val="75000"/>
                  </a:schemeClr>
                </a:solidFill>
                <a:cs typeface="Arial" panose="020B0604020202020204" pitchFamily="34" charset="0"/>
              </a:rPr>
              <a:t>Step 1: Logging In</a:t>
            </a:r>
          </a:p>
          <a:p>
            <a:endParaRPr lang="en-GB" sz="1300" dirty="0">
              <a:cs typeface="Arial" panose="020B0604020202020204" pitchFamily="34" charset="0"/>
            </a:endParaRPr>
          </a:p>
          <a:p>
            <a:pPr marL="285750" indent="-285750">
              <a:spcBef>
                <a:spcPts val="600"/>
              </a:spcBef>
              <a:buFont typeface="Arial" panose="020B0604020202020204" pitchFamily="34" charset="0"/>
              <a:buChar char="•"/>
            </a:pPr>
            <a:r>
              <a:rPr lang="en-GB" sz="1300" dirty="0">
                <a:solidFill>
                  <a:srgbClr val="595959"/>
                </a:solidFill>
                <a:cs typeface="Arial" panose="020B0604020202020204" pitchFamily="34" charset="0"/>
              </a:rPr>
              <a:t>Go to </a:t>
            </a:r>
            <a:r>
              <a:rPr lang="en-GB" sz="1300" dirty="0">
                <a:solidFill>
                  <a:srgbClr val="595959"/>
                </a:solidFill>
                <a:cs typeface="Arial" panose="020B0604020202020204" pitchFamily="34" charset="0"/>
                <a:hlinkClick r:id="rId2"/>
              </a:rPr>
              <a:t>www.btwholesale.com</a:t>
            </a:r>
            <a:r>
              <a:rPr lang="en-GB" sz="1300" dirty="0">
                <a:solidFill>
                  <a:srgbClr val="595959"/>
                </a:solidFill>
                <a:cs typeface="Arial" panose="020B0604020202020204" pitchFamily="34" charset="0"/>
              </a:rPr>
              <a:t> </a:t>
            </a:r>
          </a:p>
          <a:p>
            <a:pPr marL="285750" indent="-285750">
              <a:spcBef>
                <a:spcPts val="600"/>
              </a:spcBef>
              <a:buFont typeface="Arial" panose="020B0604020202020204" pitchFamily="34" charset="0"/>
              <a:buChar char="•"/>
            </a:pPr>
            <a:r>
              <a:rPr lang="en-GB" sz="1300" dirty="0">
                <a:solidFill>
                  <a:srgbClr val="595959"/>
                </a:solidFill>
                <a:cs typeface="Arial" panose="020B0604020202020204" pitchFamily="34" charset="0"/>
              </a:rPr>
              <a:t>Enter your Username and Password</a:t>
            </a:r>
          </a:p>
          <a:p>
            <a:pPr marL="285750" indent="-285750">
              <a:spcBef>
                <a:spcPts val="600"/>
              </a:spcBef>
              <a:buFont typeface="Arial" panose="020B0604020202020204" pitchFamily="34" charset="0"/>
              <a:buChar char="•"/>
            </a:pPr>
            <a:r>
              <a:rPr lang="en-GB" sz="1300" dirty="0">
                <a:solidFill>
                  <a:srgbClr val="595959"/>
                </a:solidFill>
                <a:cs typeface="Arial" panose="020B0604020202020204" pitchFamily="34" charset="0"/>
              </a:rPr>
              <a:t>Click ‘Login’</a:t>
            </a:r>
          </a:p>
          <a:p>
            <a:endParaRPr lang="en-GB" sz="1300"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6945" y="1764085"/>
            <a:ext cx="6280011" cy="38164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63609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489051"/>
            <a:ext cx="5866476" cy="792000"/>
          </a:xfrm>
        </p:spPr>
        <p:txBody>
          <a:bodyPr/>
          <a:lstStyle/>
          <a:p>
            <a:r>
              <a:rPr lang="en-US" dirty="0"/>
              <a:t>How To Place a </a:t>
            </a:r>
            <a:r>
              <a:rPr lang="en-US" dirty="0" smtClean="0"/>
              <a:t>FTTC </a:t>
            </a:r>
            <a:r>
              <a:rPr lang="en-GB" dirty="0" smtClean="0"/>
              <a:t>Provide with DN</a:t>
            </a:r>
            <a:endParaRPr lang="en-GB" dirty="0"/>
          </a:p>
        </p:txBody>
      </p:sp>
      <p:sp>
        <p:nvSpPr>
          <p:cNvPr id="3" name="Slide Number Placeholder 2">
            <a:extLst>
              <a:ext uri="{FF2B5EF4-FFF2-40B4-BE49-F238E27FC236}">
                <a16:creationId xmlns="" xmlns:a16="http://schemas.microsoft.com/office/drawing/2014/main" id="{8516C4A0-B40C-4E18-AD76-ECD32100A00A}"/>
              </a:ext>
            </a:extLst>
          </p:cNvPr>
          <p:cNvSpPr>
            <a:spLocks noGrp="1"/>
          </p:cNvSpPr>
          <p:nvPr>
            <p:ph type="sldNum" sz="quarter" idx="12"/>
          </p:nvPr>
        </p:nvSpPr>
        <p:spPr/>
        <p:txBody>
          <a:bodyPr/>
          <a:lstStyle/>
          <a:p>
            <a:fld id="{0B868178-02AE-42FC-958D-6B8F13B60175}" type="slidenum">
              <a:rPr lang="en-GB" smtClean="0"/>
              <a:pPr/>
              <a:t>5</a:t>
            </a:fld>
            <a:endParaRPr lang="en-GB" dirty="0"/>
          </a:p>
        </p:txBody>
      </p:sp>
      <p:sp>
        <p:nvSpPr>
          <p:cNvPr id="7" name="Content Placeholder 2"/>
          <p:cNvSpPr txBox="1">
            <a:spLocks/>
          </p:cNvSpPr>
          <p:nvPr/>
        </p:nvSpPr>
        <p:spPr>
          <a:xfrm>
            <a:off x="6872213" y="2556173"/>
            <a:ext cx="4951844" cy="2631564"/>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300" b="1" dirty="0" smtClean="0">
                <a:solidFill>
                  <a:schemeClr val="accent2">
                    <a:lumMod val="75000"/>
                  </a:schemeClr>
                </a:solidFill>
                <a:latin typeface="+mn-lt"/>
                <a:cs typeface="Arial" panose="020B0604020202020204" pitchFamily="34" charset="0"/>
              </a:rPr>
              <a:t>Step 2: Accessing the journey</a:t>
            </a:r>
          </a:p>
          <a:p>
            <a:endParaRPr lang="en-GB" sz="1300" dirty="0" smtClean="0">
              <a:latin typeface="Arial" panose="020B0604020202020204" pitchFamily="34" charset="0"/>
              <a:cs typeface="Arial" panose="020B0604020202020204" pitchFamily="34" charset="0"/>
            </a:endParaRPr>
          </a:p>
          <a:p>
            <a:r>
              <a:rPr lang="en-GB" sz="1300" dirty="0" smtClean="0">
                <a:solidFill>
                  <a:srgbClr val="595959"/>
                </a:solidFill>
                <a:latin typeface="+mn-lt"/>
                <a:cs typeface="Arial" panose="020B0604020202020204" pitchFamily="34" charset="0"/>
              </a:rPr>
              <a:t>Once logged in, you’ll be taken to Business zone.</a:t>
            </a:r>
          </a:p>
          <a:p>
            <a:endParaRPr lang="en-GB" sz="1300" dirty="0" smtClean="0">
              <a:solidFill>
                <a:srgbClr val="595959"/>
              </a:solidFill>
              <a:latin typeface="+mn-lt"/>
              <a:cs typeface="Arial" panose="020B0604020202020204" pitchFamily="34" charset="0"/>
            </a:endParaRPr>
          </a:p>
          <a:p>
            <a:r>
              <a:rPr lang="en-GB" sz="1300" dirty="0" smtClean="0">
                <a:solidFill>
                  <a:srgbClr val="595959"/>
                </a:solidFill>
                <a:latin typeface="+mn-lt"/>
                <a:cs typeface="Arial" panose="020B0604020202020204" pitchFamily="34" charset="0"/>
              </a:rPr>
              <a:t>If you aren’t taken to Business zone, you’ll need to arrange access via your company administrator.</a:t>
            </a:r>
          </a:p>
          <a:p>
            <a:endParaRPr lang="en-GB" sz="1300" dirty="0" smtClean="0">
              <a:solidFill>
                <a:srgbClr val="595959"/>
              </a:solidFill>
              <a:latin typeface="+mn-lt"/>
              <a:cs typeface="Arial" panose="020B0604020202020204" pitchFamily="34" charset="0"/>
            </a:endParaRPr>
          </a:p>
          <a:p>
            <a:r>
              <a:rPr lang="en-GB" sz="1300" dirty="0" smtClean="0">
                <a:solidFill>
                  <a:srgbClr val="595959"/>
                </a:solidFill>
                <a:latin typeface="+mn-lt"/>
                <a:cs typeface="Arial" panose="020B0604020202020204" pitchFamily="34" charset="0"/>
              </a:rPr>
              <a:t>To access the new journey:</a:t>
            </a:r>
          </a:p>
          <a:p>
            <a:endParaRPr lang="en-GB" sz="1300" dirty="0" smtClean="0">
              <a:solidFill>
                <a:srgbClr val="595959"/>
              </a:solidFill>
              <a:latin typeface="+mn-lt"/>
              <a:cs typeface="Arial" panose="020B0604020202020204" pitchFamily="34" charset="0"/>
            </a:endParaRPr>
          </a:p>
          <a:p>
            <a:pPr marL="285750" indent="-285750">
              <a:buFont typeface="Arial" panose="020B0604020202020204" pitchFamily="34" charset="0"/>
              <a:buChar char="•"/>
            </a:pPr>
            <a:r>
              <a:rPr lang="en-GB" sz="1300" dirty="0" smtClean="0">
                <a:solidFill>
                  <a:srgbClr val="595959"/>
                </a:solidFill>
                <a:latin typeface="+mn-lt"/>
                <a:cs typeface="Arial" panose="020B0604020202020204" pitchFamily="34" charset="0"/>
              </a:rPr>
              <a:t>Click ‘Place a New Order’</a:t>
            </a:r>
          </a:p>
          <a:p>
            <a:endParaRPr lang="en-GB" sz="1300" dirty="0" smtClean="0">
              <a:latin typeface="+mj-lt"/>
            </a:endParaRPr>
          </a:p>
          <a:p>
            <a:endParaRPr lang="en-US" sz="1300" dirty="0" smtClean="0">
              <a:latin typeface="+mj-lt"/>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58" y="1620000"/>
            <a:ext cx="5688483" cy="436041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1665253" y="5571292"/>
            <a:ext cx="1008112" cy="29718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1648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489051"/>
            <a:ext cx="5866476" cy="792000"/>
          </a:xfrm>
        </p:spPr>
        <p:txBody>
          <a:bodyPr/>
          <a:lstStyle/>
          <a:p>
            <a:r>
              <a:rPr lang="en-US" dirty="0"/>
              <a:t>How To Place a </a:t>
            </a:r>
            <a:r>
              <a:rPr lang="en-US" dirty="0" smtClean="0"/>
              <a:t>FTTC </a:t>
            </a:r>
            <a:r>
              <a:rPr lang="en-GB" dirty="0" smtClean="0"/>
              <a:t>Provide with DN</a:t>
            </a:r>
            <a:endParaRPr lang="en-GB" dirty="0"/>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500" y="4352563"/>
            <a:ext cx="3442727" cy="184754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60" y="3787970"/>
            <a:ext cx="3077232" cy="238601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12" y="1405139"/>
            <a:ext cx="3410943" cy="201403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Slide Number Placeholder 4"/>
          <p:cNvSpPr txBox="1">
            <a:spLocks/>
          </p:cNvSpPr>
          <p:nvPr/>
        </p:nvSpPr>
        <p:spPr>
          <a:xfrm>
            <a:off x="504000" y="6228581"/>
            <a:ext cx="360000" cy="287267"/>
          </a:xfrm>
          <a:prstGeom prst="rect">
            <a:avLst/>
          </a:prstGeom>
        </p:spPr>
        <p:txBody>
          <a:bodyPr vert="horz" lIns="0" tIns="0" rIns="0" bIns="0" rtlCol="0" anchor="b" anchorCtr="0">
            <a:noAutofit/>
          </a:bodyPr>
          <a:lstStyle>
            <a:defPPr>
              <a:defRPr lang="en-US"/>
            </a:defPPr>
            <a:lvl1pPr marL="0" algn="l" defTabSz="914400" rtl="0" eaLnBrk="1" latinLnBrk="0" hangingPunct="1">
              <a:defRPr sz="994" b="1" i="0" kern="1200">
                <a:solidFill>
                  <a:schemeClr val="accent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B868178-02AE-42FC-958D-6B8F13B60175}" type="slidenum">
              <a:rPr lang="en-GB" smtClean="0"/>
              <a:pPr/>
              <a:t>6</a:t>
            </a:fld>
            <a:endParaRPr lang="en-GB"/>
          </a:p>
        </p:txBody>
      </p:sp>
      <p:sp>
        <p:nvSpPr>
          <p:cNvPr id="14" name="Content Placeholder 2"/>
          <p:cNvSpPr txBox="1">
            <a:spLocks/>
          </p:cNvSpPr>
          <p:nvPr/>
        </p:nvSpPr>
        <p:spPr>
          <a:xfrm>
            <a:off x="7415956" y="1980109"/>
            <a:ext cx="4608512" cy="3691576"/>
          </a:xfrm>
          <a:prstGeom prst="rect">
            <a:avLst/>
          </a:prstGeom>
        </p:spPr>
        <p:txBody>
          <a:bodyPr>
            <a:normAutofit fontScale="92500" lnSpcReduction="10000"/>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smtClean="0">
                <a:solidFill>
                  <a:schemeClr val="accent2">
                    <a:lumMod val="75000"/>
                  </a:schemeClr>
                </a:solidFill>
                <a:latin typeface="+mn-lt"/>
                <a:cs typeface="Arial" panose="020B0604020202020204" pitchFamily="34" charset="0"/>
              </a:rPr>
              <a:t>Step 3: Accessing the journey</a:t>
            </a:r>
          </a:p>
          <a:p>
            <a:endParaRPr lang="en-GB" sz="1200" dirty="0" smtClean="0">
              <a:latin typeface="+mn-lt"/>
              <a:cs typeface="Arial" panose="020B0604020202020204" pitchFamily="34" charset="0"/>
            </a:endParaRPr>
          </a:p>
          <a:p>
            <a:r>
              <a:rPr lang="en-GB" sz="1400" dirty="0" smtClean="0">
                <a:solidFill>
                  <a:srgbClr val="595959"/>
                </a:solidFill>
                <a:latin typeface="+mn-lt"/>
                <a:cs typeface="Arial" panose="020B0604020202020204" pitchFamily="34" charset="0"/>
              </a:rPr>
              <a:t>If you have multiple accounts associated with your user id, you’ll need to select the applicable account from the dropdown.</a:t>
            </a:r>
          </a:p>
          <a:p>
            <a:endParaRPr lang="en-GB" sz="1400" dirty="0" smtClean="0">
              <a:solidFill>
                <a:srgbClr val="595959"/>
              </a:solidFill>
              <a:latin typeface="+mn-lt"/>
              <a:cs typeface="Arial" panose="020B0604020202020204" pitchFamily="34" charset="0"/>
            </a:endParaRPr>
          </a:p>
          <a:p>
            <a:pPr marL="342900" indent="-342900">
              <a:spcBef>
                <a:spcPts val="600"/>
              </a:spcBef>
              <a:buFont typeface="+mj-lt"/>
              <a:buAutoNum type="arabicPeriod"/>
            </a:pPr>
            <a:r>
              <a:rPr lang="en-GB" sz="1400" dirty="0" smtClean="0">
                <a:solidFill>
                  <a:srgbClr val="595959"/>
                </a:solidFill>
                <a:latin typeface="+mn-lt"/>
                <a:cs typeface="Arial" panose="020B0604020202020204" pitchFamily="34" charset="0"/>
              </a:rPr>
              <a:t>If you have multiple accounts, select the account from the drop down menu. Tick the ‘Set as favourite’ box if you want this to be your default account</a:t>
            </a:r>
          </a:p>
          <a:p>
            <a:pPr marL="342900" indent="-342900">
              <a:spcBef>
                <a:spcPts val="600"/>
              </a:spcBef>
              <a:buFont typeface="+mj-lt"/>
              <a:buAutoNum type="arabicPeriod"/>
            </a:pPr>
            <a:r>
              <a:rPr lang="en-GB" sz="1400" dirty="0" smtClean="0">
                <a:solidFill>
                  <a:srgbClr val="595959"/>
                </a:solidFill>
                <a:latin typeface="+mn-lt"/>
                <a:cs typeface="Arial" panose="020B0604020202020204" pitchFamily="34" charset="0"/>
              </a:rPr>
              <a:t>Click ‘Data Services’.</a:t>
            </a:r>
          </a:p>
          <a:p>
            <a:pPr marL="342900" indent="-342900">
              <a:spcBef>
                <a:spcPts val="600"/>
              </a:spcBef>
              <a:buFont typeface="+mj-lt"/>
              <a:buAutoNum type="arabicPeriod"/>
            </a:pPr>
            <a:r>
              <a:rPr lang="en-GB" sz="1400" dirty="0" smtClean="0">
                <a:solidFill>
                  <a:srgbClr val="595959"/>
                </a:solidFill>
                <a:latin typeface="+mn-lt"/>
                <a:cs typeface="Arial" panose="020B0604020202020204" pitchFamily="34" charset="0"/>
              </a:rPr>
              <a:t>Click ‘Broadband’.</a:t>
            </a:r>
          </a:p>
          <a:p>
            <a:pPr marL="342900" indent="-342900">
              <a:spcBef>
                <a:spcPts val="600"/>
              </a:spcBef>
              <a:buFont typeface="+mj-lt"/>
              <a:buAutoNum type="arabicPeriod"/>
            </a:pPr>
            <a:r>
              <a:rPr lang="en-GB" sz="1400" dirty="0" smtClean="0">
                <a:solidFill>
                  <a:srgbClr val="595959"/>
                </a:solidFill>
                <a:latin typeface="+mn-lt"/>
                <a:cs typeface="Arial" panose="020B0604020202020204" pitchFamily="34" charset="0"/>
              </a:rPr>
              <a:t>Select ‘WBC End User Access (EUA)’.</a:t>
            </a:r>
          </a:p>
          <a:p>
            <a:pPr marL="342900" indent="-342900">
              <a:spcBef>
                <a:spcPts val="600"/>
              </a:spcBef>
              <a:buFont typeface="+mj-lt"/>
              <a:buAutoNum type="arabicPeriod"/>
            </a:pPr>
            <a:endParaRPr lang="en-GB" sz="1400" dirty="0" smtClean="0">
              <a:solidFill>
                <a:srgbClr val="595959"/>
              </a:solidFill>
              <a:latin typeface="+mn-lt"/>
              <a:cs typeface="Arial" panose="020B0604020202020204" pitchFamily="34" charset="0"/>
            </a:endParaRPr>
          </a:p>
          <a:p>
            <a:pPr>
              <a:spcBef>
                <a:spcPts val="600"/>
              </a:spcBef>
            </a:pPr>
            <a:r>
              <a:rPr lang="en-GB" sz="1400" dirty="0" smtClean="0">
                <a:solidFill>
                  <a:srgbClr val="595959"/>
                </a:solidFill>
                <a:latin typeface="+mn-lt"/>
                <a:cs typeface="Arial" panose="020B0604020202020204" pitchFamily="34" charset="0"/>
              </a:rPr>
              <a:t>If you have performed these steps previously then the product will be listed on the ‘Most Recent’ tab</a:t>
            </a:r>
          </a:p>
          <a:p>
            <a:pPr marL="342900" indent="-342900">
              <a:buFont typeface="+mj-lt"/>
              <a:buAutoNum type="arabicPeriod"/>
            </a:pPr>
            <a:endParaRPr lang="en-GB" sz="1200" dirty="0" smtClean="0">
              <a:latin typeface="Arial" panose="020B0604020202020204" pitchFamily="34" charset="0"/>
              <a:cs typeface="Arial" panose="020B0604020202020204" pitchFamily="34" charset="0"/>
            </a:endParaRPr>
          </a:p>
          <a:p>
            <a:endParaRPr lang="en-GB" sz="1300" dirty="0" smtClean="0">
              <a:latin typeface="+mj-lt"/>
            </a:endParaRPr>
          </a:p>
          <a:p>
            <a:endParaRPr lang="en-GB" sz="1300" dirty="0" smtClean="0">
              <a:latin typeface="+mj-lt"/>
            </a:endParaRPr>
          </a:p>
          <a:p>
            <a:endParaRPr lang="en-US" sz="1300" dirty="0" smtClean="0">
              <a:latin typeface="+mj-lt"/>
            </a:endParaRPr>
          </a:p>
        </p:txBody>
      </p:sp>
      <p:sp>
        <p:nvSpPr>
          <p:cNvPr id="15" name="Rectangle 14"/>
          <p:cNvSpPr/>
          <p:nvPr/>
        </p:nvSpPr>
        <p:spPr>
          <a:xfrm>
            <a:off x="162260" y="1454723"/>
            <a:ext cx="2285144" cy="23735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p:cNvSpPr/>
          <p:nvPr/>
        </p:nvSpPr>
        <p:spPr>
          <a:xfrm>
            <a:off x="129312" y="1171129"/>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sp>
        <p:nvSpPr>
          <p:cNvPr id="17" name="Oval 16"/>
          <p:cNvSpPr/>
          <p:nvPr/>
        </p:nvSpPr>
        <p:spPr>
          <a:xfrm>
            <a:off x="3736118" y="1178476"/>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93A67"/>
                </a:solidFill>
              </a:rPr>
              <a:t>2</a:t>
            </a:r>
            <a:endParaRPr lang="en-GB" sz="1100" dirty="0">
              <a:solidFill>
                <a:srgbClr val="193A67"/>
              </a:solidFill>
            </a:endParaRPr>
          </a:p>
        </p:txBody>
      </p:sp>
      <p:sp>
        <p:nvSpPr>
          <p:cNvPr id="18" name="Rectangle 17"/>
          <p:cNvSpPr/>
          <p:nvPr/>
        </p:nvSpPr>
        <p:spPr>
          <a:xfrm>
            <a:off x="3815556" y="2151229"/>
            <a:ext cx="720080" cy="260928"/>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p:cNvSpPr/>
          <p:nvPr/>
        </p:nvSpPr>
        <p:spPr>
          <a:xfrm>
            <a:off x="183824" y="356428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3</a:t>
            </a:r>
            <a:endParaRPr lang="en-GB" sz="1100" dirty="0">
              <a:solidFill>
                <a:srgbClr val="193A67"/>
              </a:solidFill>
            </a:endParaRPr>
          </a:p>
        </p:txBody>
      </p:sp>
      <p:sp>
        <p:nvSpPr>
          <p:cNvPr id="20" name="Rectangle 19"/>
          <p:cNvSpPr/>
          <p:nvPr/>
        </p:nvSpPr>
        <p:spPr>
          <a:xfrm>
            <a:off x="240496" y="5506259"/>
            <a:ext cx="915422" cy="165426"/>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p:cNvSpPr/>
          <p:nvPr/>
        </p:nvSpPr>
        <p:spPr>
          <a:xfrm>
            <a:off x="4644939" y="5832593"/>
            <a:ext cx="1512168" cy="165426"/>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Oval 21"/>
          <p:cNvSpPr/>
          <p:nvPr/>
        </p:nvSpPr>
        <p:spPr>
          <a:xfrm>
            <a:off x="3383508" y="4159229"/>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4</a:t>
            </a:r>
            <a:endParaRPr lang="en-GB" sz="1100" dirty="0">
              <a:solidFill>
                <a:srgbClr val="193A67"/>
              </a:solidFill>
            </a:endParaRPr>
          </a:p>
        </p:txBody>
      </p:sp>
      <p:pic>
        <p:nvPicPr>
          <p:cNvPr id="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209" y="1404045"/>
            <a:ext cx="3012667" cy="262166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4" name="Rectangle 23"/>
          <p:cNvSpPr/>
          <p:nvPr/>
        </p:nvSpPr>
        <p:spPr>
          <a:xfrm>
            <a:off x="3814588" y="2894803"/>
            <a:ext cx="865064" cy="165426"/>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144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489051"/>
            <a:ext cx="5866476" cy="792000"/>
          </a:xfrm>
        </p:spPr>
        <p:txBody>
          <a:bodyPr/>
          <a:lstStyle/>
          <a:p>
            <a:r>
              <a:rPr lang="en-US" dirty="0"/>
              <a:t>How To Place a </a:t>
            </a:r>
            <a:r>
              <a:rPr lang="en-US" dirty="0" smtClean="0"/>
              <a:t>FTTC </a:t>
            </a:r>
            <a:r>
              <a:rPr lang="en-GB" dirty="0" smtClean="0"/>
              <a:t>Provide with DN</a:t>
            </a:r>
            <a:endParaRPr lang="en-GB" dirty="0"/>
          </a:p>
        </p:txBody>
      </p:sp>
      <p:pic>
        <p:nvPicPr>
          <p:cNvPr id="25" name="Picture 1" descr="image005"/>
          <p:cNvPicPr>
            <a:picLocks noChangeAspect="1" noChangeArrowheads="1"/>
          </p:cNvPicPr>
          <p:nvPr/>
        </p:nvPicPr>
        <p:blipFill rotWithShape="1">
          <a:blip r:embed="rId2">
            <a:extLst>
              <a:ext uri="{28A0092B-C50C-407E-A947-70E740481C1C}">
                <a14:useLocalDpi xmlns:a14="http://schemas.microsoft.com/office/drawing/2010/main" val="0"/>
              </a:ext>
            </a:extLst>
          </a:blip>
          <a:srcRect l="10577" t="5400" r="5769" b="-1310"/>
          <a:stretch/>
        </p:blipFill>
        <p:spPr bwMode="auto">
          <a:xfrm>
            <a:off x="684000" y="1476053"/>
            <a:ext cx="626469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ontent Placeholder 2"/>
          <p:cNvSpPr txBox="1">
            <a:spLocks/>
          </p:cNvSpPr>
          <p:nvPr/>
        </p:nvSpPr>
        <p:spPr>
          <a:xfrm>
            <a:off x="7271940" y="2052117"/>
            <a:ext cx="4608512" cy="3312368"/>
          </a:xfrm>
          <a:prstGeom prst="rect">
            <a:avLst/>
          </a:prstGeom>
        </p:spPr>
        <p:txBody>
          <a:bodyPr>
            <a:normAutofit/>
          </a:bodyPr>
          <a:lstStyle>
            <a:lvl1pPr marL="0" indent="0" algn="l" defTabSz="906185" rtl="0" eaLnBrk="1" latinLnBrk="0" hangingPunct="1">
              <a:lnSpc>
                <a:spcPct val="110000"/>
              </a:lnSpc>
              <a:spcBef>
                <a:spcPts val="0"/>
              </a:spcBef>
              <a:spcAft>
                <a:spcPts val="0"/>
              </a:spcAft>
              <a:buFontTx/>
              <a:buNone/>
              <a:defRPr sz="1490" b="0" i="0" kern="1200">
                <a:solidFill>
                  <a:schemeClr val="tx1"/>
                </a:solidFill>
                <a:latin typeface="Century Gothic" panose="020B0502020202020204" pitchFamily="34" charset="0"/>
                <a:ea typeface="+mn-ea"/>
                <a:cs typeface="+mn-cs"/>
              </a:defRPr>
            </a:lvl1pPr>
            <a:lvl2pPr marL="0" indent="0" algn="l" defTabSz="906185" rtl="0" eaLnBrk="1" latinLnBrk="0" hangingPunct="1">
              <a:lnSpc>
                <a:spcPct val="110000"/>
              </a:lnSpc>
              <a:spcBef>
                <a:spcPts val="0"/>
              </a:spcBef>
              <a:spcAft>
                <a:spcPts val="1937"/>
              </a:spcAft>
              <a:buFont typeface="Arial" panose="020B0604020202020204" pitchFamily="34" charset="0"/>
              <a:buNone/>
              <a:defRPr sz="1490" b="0" i="0" kern="1200">
                <a:solidFill>
                  <a:schemeClr val="tx1"/>
                </a:solidFill>
                <a:latin typeface="Century Gothic" panose="020B0502020202020204" pitchFamily="34" charset="0"/>
                <a:ea typeface="+mn-ea"/>
                <a:cs typeface="+mn-cs"/>
              </a:defRPr>
            </a:lvl2pPr>
            <a:lvl3pPr marL="17883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3pPr>
            <a:lvl4pPr marL="357660" indent="-178830" algn="l" defTabSz="906185" rtl="0" eaLnBrk="1" latinLnBrk="0" hangingPunct="1">
              <a:lnSpc>
                <a:spcPct val="110000"/>
              </a:lnSpc>
              <a:spcBef>
                <a:spcPts val="0"/>
              </a:spcBef>
              <a:spcAft>
                <a:spcPts val="0"/>
              </a:spcAft>
              <a:buFont typeface="BT Font Light" panose="020B0403030204020203" pitchFamily="34" charset="0"/>
              <a:buChar char="&gt;"/>
              <a:defRPr sz="1490" b="0" i="0" kern="1200">
                <a:solidFill>
                  <a:schemeClr val="tx1"/>
                </a:solidFill>
                <a:latin typeface="Century Gothic" panose="020B0502020202020204" pitchFamily="34" charset="0"/>
                <a:ea typeface="+mn-ea"/>
                <a:cs typeface="+mn-cs"/>
              </a:defRPr>
            </a:lvl4pPr>
            <a:lvl5pPr marL="536490" indent="-178830" algn="l" defTabSz="906185" rtl="0" eaLnBrk="1" latinLnBrk="0" hangingPunct="1">
              <a:lnSpc>
                <a:spcPct val="110000"/>
              </a:lnSpc>
              <a:spcBef>
                <a:spcPts val="0"/>
              </a:spcBef>
              <a:spcAft>
                <a:spcPts val="0"/>
              </a:spcAft>
              <a:buFont typeface="BT Font Light" panose="020B0403030204020203" pitchFamily="34" charset="0"/>
              <a:buChar char="–"/>
              <a:defRPr sz="1490" b="0" i="0" kern="1200">
                <a:solidFill>
                  <a:schemeClr val="tx1"/>
                </a:solidFill>
                <a:latin typeface="Century Gothic" panose="020B0502020202020204" pitchFamily="34" charset="0"/>
                <a:ea typeface="+mn-ea"/>
                <a:cs typeface="+mn-cs"/>
              </a:defRPr>
            </a:lvl5pPr>
            <a:lvl6pPr marL="2492010"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6pPr>
            <a:lvl7pPr marL="2945103"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7pPr>
            <a:lvl8pPr marL="3398195"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8pPr>
            <a:lvl9pPr marL="3851288" indent="-226547" algn="l" defTabSz="906185" rtl="0" eaLnBrk="1" latinLnBrk="0" hangingPunct="1">
              <a:spcBef>
                <a:spcPct val="20000"/>
              </a:spcBef>
              <a:buFont typeface="Arial" panose="020B0604020202020204" pitchFamily="34" charset="0"/>
              <a:buChar char="•"/>
              <a:defRPr sz="1982" kern="1200">
                <a:solidFill>
                  <a:schemeClr val="tx1"/>
                </a:solidFill>
                <a:latin typeface="+mn-lt"/>
                <a:ea typeface="+mn-ea"/>
                <a:cs typeface="+mn-cs"/>
              </a:defRPr>
            </a:lvl9pPr>
          </a:lstStyle>
          <a:p>
            <a:r>
              <a:rPr lang="en-GB" sz="1400" b="1" dirty="0" smtClean="0">
                <a:solidFill>
                  <a:schemeClr val="accent2">
                    <a:lumMod val="75000"/>
                  </a:schemeClr>
                </a:solidFill>
                <a:latin typeface="+mn-lt"/>
                <a:cs typeface="Arial" panose="020B0604020202020204" pitchFamily="34" charset="0"/>
              </a:rPr>
              <a:t>Step 4: Accessing the journey</a:t>
            </a:r>
          </a:p>
          <a:p>
            <a:endParaRPr lang="en-GB" sz="1200" dirty="0" smtClean="0">
              <a:latin typeface="+mn-lt"/>
              <a:cs typeface="Arial" panose="020B0604020202020204" pitchFamily="34" charset="0"/>
            </a:endParaRPr>
          </a:p>
          <a:p>
            <a:r>
              <a:rPr lang="en-GB" sz="1400" dirty="0" smtClean="0">
                <a:solidFill>
                  <a:srgbClr val="595959"/>
                </a:solidFill>
                <a:latin typeface="+mn-lt"/>
                <a:cs typeface="Arial" panose="020B0604020202020204" pitchFamily="34" charset="0"/>
              </a:rPr>
              <a:t>You’ll see a Disclaimer message pop up. This message may be changed from time to time following releases as we add more journeys to the new system. </a:t>
            </a:r>
          </a:p>
          <a:p>
            <a:endParaRPr lang="en-GB" sz="1400" dirty="0" smtClean="0">
              <a:solidFill>
                <a:srgbClr val="595959"/>
              </a:solidFill>
              <a:latin typeface="+mn-lt"/>
              <a:cs typeface="Arial" panose="020B0604020202020204" pitchFamily="34" charset="0"/>
            </a:endParaRPr>
          </a:p>
          <a:p>
            <a:r>
              <a:rPr lang="en-GB" sz="1400" dirty="0" smtClean="0">
                <a:solidFill>
                  <a:srgbClr val="595959"/>
                </a:solidFill>
                <a:latin typeface="+mn-lt"/>
                <a:cs typeface="Arial" panose="020B0604020202020204" pitchFamily="34" charset="0"/>
              </a:rPr>
              <a:t>From here you have to click “Yes” to go to the new version of the system.</a:t>
            </a:r>
            <a:endParaRPr lang="en-GB" sz="1200" dirty="0" smtClean="0">
              <a:latin typeface="+mn-lt"/>
              <a:cs typeface="Arial" panose="020B0604020202020204" pitchFamily="34" charset="0"/>
            </a:endParaRPr>
          </a:p>
          <a:p>
            <a:endParaRPr lang="en-GB" sz="1300" dirty="0" smtClean="0">
              <a:latin typeface="+mj-lt"/>
            </a:endParaRPr>
          </a:p>
          <a:p>
            <a:endParaRPr lang="en-GB" sz="1300" dirty="0" smtClean="0">
              <a:latin typeface="+mj-lt"/>
            </a:endParaRPr>
          </a:p>
          <a:p>
            <a:endParaRPr lang="en-US" sz="1300" dirty="0" smtClean="0">
              <a:latin typeface="+mj-lt"/>
            </a:endParaRPr>
          </a:p>
        </p:txBody>
      </p:sp>
    </p:spTree>
    <p:extLst>
      <p:ext uri="{BB962C8B-B14F-4D97-AF65-F5344CB8AC3E}">
        <p14:creationId xmlns:p14="http://schemas.microsoft.com/office/powerpoint/2010/main" val="3193144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251917"/>
            <a:ext cx="5866476" cy="1029134"/>
          </a:xfrm>
        </p:spPr>
        <p:txBody>
          <a:bodyPr/>
          <a:lstStyle/>
          <a:p>
            <a:r>
              <a:rPr lang="en-US" dirty="0"/>
              <a:t>How To Place a </a:t>
            </a:r>
            <a:r>
              <a:rPr lang="en-US" dirty="0" smtClean="0"/>
              <a:t>FTTC </a:t>
            </a:r>
            <a:r>
              <a:rPr lang="en-GB" dirty="0" smtClean="0"/>
              <a:t>Provide with DN</a:t>
            </a:r>
            <a:endParaRPr lang="en-GB" dirty="0"/>
          </a:p>
        </p:txBody>
      </p:sp>
      <p:sp>
        <p:nvSpPr>
          <p:cNvPr id="5" name="Slide Number Placeholder 3"/>
          <p:cNvSpPr>
            <a:spLocks noGrp="1"/>
          </p:cNvSpPr>
          <p:nvPr>
            <p:ph type="sldNum" sz="quarter" idx="12"/>
          </p:nvPr>
        </p:nvSpPr>
        <p:spPr>
          <a:xfrm>
            <a:off x="535509" y="6253905"/>
            <a:ext cx="360000" cy="287267"/>
          </a:xfrm>
        </p:spPr>
        <p:txBody>
          <a:bodyPr/>
          <a:lstStyle/>
          <a:p>
            <a:fld id="{0B868178-02AE-42FC-958D-6B8F13B60175}" type="slidenum">
              <a:rPr lang="en-GB" smtClean="0"/>
              <a:t>8</a:t>
            </a:fld>
            <a:endParaRPr lang="en-GB"/>
          </a:p>
        </p:txBody>
      </p:sp>
      <p:sp>
        <p:nvSpPr>
          <p:cNvPr id="6" name="Content Placeholder 2"/>
          <p:cNvSpPr txBox="1">
            <a:spLocks/>
          </p:cNvSpPr>
          <p:nvPr/>
        </p:nvSpPr>
        <p:spPr>
          <a:xfrm>
            <a:off x="8240365" y="2933105"/>
            <a:ext cx="3671541" cy="1584176"/>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smtClean="0">
                <a:solidFill>
                  <a:schemeClr val="accent2">
                    <a:lumMod val="75000"/>
                  </a:schemeClr>
                </a:solidFill>
                <a:latin typeface="+mn-lt"/>
                <a:cs typeface="Arial" panose="020B0604020202020204" pitchFamily="34" charset="0"/>
              </a:rPr>
              <a:t>Step 5: Select the Order Type</a:t>
            </a:r>
          </a:p>
          <a:p>
            <a:pPr marL="0" indent="0">
              <a:buFont typeface="Arial"/>
              <a:buNone/>
            </a:pPr>
            <a:endParaRPr lang="en-GB" sz="1300" dirty="0" smtClean="0">
              <a:latin typeface="+mn-lt"/>
              <a:cs typeface="Arial" panose="020B0604020202020204" pitchFamily="34" charset="0"/>
            </a:endParaRPr>
          </a:p>
          <a:p>
            <a:pPr marL="342900" indent="-342900">
              <a:spcBef>
                <a:spcPts val="600"/>
              </a:spcBef>
              <a:buAutoNum type="arabicPeriod"/>
            </a:pPr>
            <a:r>
              <a:rPr lang="en-GB" sz="1300" dirty="0" smtClean="0">
                <a:latin typeface="+mn-lt"/>
                <a:cs typeface="Arial" panose="020B0604020202020204" pitchFamily="34" charset="0"/>
              </a:rPr>
              <a:t>Select ‘Provide using DN’</a:t>
            </a:r>
          </a:p>
          <a:p>
            <a:pPr marL="342900" indent="-342900">
              <a:spcBef>
                <a:spcPts val="600"/>
              </a:spcBef>
              <a:buAutoNum type="arabicPeriod"/>
            </a:pPr>
            <a:r>
              <a:rPr lang="en-GB" sz="1300" dirty="0" smtClean="0">
                <a:latin typeface="+mn-lt"/>
                <a:cs typeface="Arial" panose="020B0604020202020204" pitchFamily="34" charset="0"/>
              </a:rPr>
              <a:t>Enter the post code and click on the magnifying glass.</a:t>
            </a:r>
          </a:p>
          <a:p>
            <a:pPr marL="0" indent="0">
              <a:buFont typeface="Arial"/>
              <a:buNone/>
            </a:pPr>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GB" sz="1300" dirty="0" smtClean="0">
              <a:latin typeface="+mj-lt"/>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sp>
        <p:nvSpPr>
          <p:cNvPr id="9" name="Oval 8"/>
          <p:cNvSpPr/>
          <p:nvPr/>
        </p:nvSpPr>
        <p:spPr>
          <a:xfrm>
            <a:off x="6872213" y="4212357"/>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sp>
        <p:nvSpPr>
          <p:cNvPr id="11" name="Rectangle 10"/>
          <p:cNvSpPr/>
          <p:nvPr/>
        </p:nvSpPr>
        <p:spPr>
          <a:xfrm>
            <a:off x="5923672" y="3234809"/>
            <a:ext cx="312906" cy="369332"/>
          </a:xfrm>
          <a:prstGeom prst="rect">
            <a:avLst/>
          </a:prstGeom>
        </p:spPr>
        <p:txBody>
          <a:bodyPr wrap="none">
            <a:spAutoFit/>
          </a:bodyPr>
          <a:lstStyle/>
          <a:p>
            <a:r>
              <a:rPr lang="en-GB"/>
              <a:t>1</a:t>
            </a:r>
          </a:p>
        </p:txBody>
      </p:sp>
      <p:pic>
        <p:nvPicPr>
          <p:cNvPr id="3" name="Picture 2"/>
          <p:cNvPicPr>
            <a:picLocks noChangeAspect="1"/>
          </p:cNvPicPr>
          <p:nvPr/>
        </p:nvPicPr>
        <p:blipFill>
          <a:blip r:embed="rId2"/>
          <a:stretch>
            <a:fillRect/>
          </a:stretch>
        </p:blipFill>
        <p:spPr>
          <a:xfrm>
            <a:off x="225714" y="855515"/>
            <a:ext cx="7419475" cy="5858764"/>
          </a:xfrm>
          <a:prstGeom prst="rect">
            <a:avLst/>
          </a:prstGeom>
        </p:spPr>
      </p:pic>
      <p:pic>
        <p:nvPicPr>
          <p:cNvPr id="4" name="Picture 3"/>
          <p:cNvPicPr>
            <a:picLocks noChangeAspect="1"/>
          </p:cNvPicPr>
          <p:nvPr/>
        </p:nvPicPr>
        <p:blipFill>
          <a:blip r:embed="rId3"/>
          <a:stretch>
            <a:fillRect/>
          </a:stretch>
        </p:blipFill>
        <p:spPr>
          <a:xfrm>
            <a:off x="3711354" y="4212357"/>
            <a:ext cx="231668" cy="274344"/>
          </a:xfrm>
          <a:prstGeom prst="rect">
            <a:avLst/>
          </a:prstGeom>
        </p:spPr>
      </p:pic>
      <p:pic>
        <p:nvPicPr>
          <p:cNvPr id="7" name="Picture 6"/>
          <p:cNvPicPr>
            <a:picLocks noChangeAspect="1"/>
          </p:cNvPicPr>
          <p:nvPr/>
        </p:nvPicPr>
        <p:blipFill>
          <a:blip r:embed="rId4"/>
          <a:stretch>
            <a:fillRect/>
          </a:stretch>
        </p:blipFill>
        <p:spPr>
          <a:xfrm>
            <a:off x="5923672" y="5220469"/>
            <a:ext cx="231668" cy="274344"/>
          </a:xfrm>
          <a:prstGeom prst="rect">
            <a:avLst/>
          </a:prstGeom>
        </p:spPr>
      </p:pic>
    </p:spTree>
    <p:extLst>
      <p:ext uri="{BB962C8B-B14F-4D97-AF65-F5344CB8AC3E}">
        <p14:creationId xmlns:p14="http://schemas.microsoft.com/office/powerpoint/2010/main" val="1901071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5F11C-7BAA-49BD-98D2-3C7D2F3BE5FC}"/>
              </a:ext>
            </a:extLst>
          </p:cNvPr>
          <p:cNvSpPr>
            <a:spLocks noGrp="1"/>
          </p:cNvSpPr>
          <p:nvPr>
            <p:ph type="title"/>
          </p:nvPr>
        </p:nvSpPr>
        <p:spPr>
          <a:xfrm>
            <a:off x="357666" y="395933"/>
            <a:ext cx="5866476" cy="885118"/>
          </a:xfrm>
        </p:spPr>
        <p:txBody>
          <a:bodyPr/>
          <a:lstStyle/>
          <a:p>
            <a:r>
              <a:rPr lang="en-US" dirty="0"/>
              <a:t>How To Place a </a:t>
            </a:r>
            <a:r>
              <a:rPr lang="en-US" dirty="0" smtClean="0"/>
              <a:t>FTTC </a:t>
            </a:r>
            <a:r>
              <a:rPr lang="en-GB" dirty="0" smtClean="0"/>
              <a:t>Provide with DN</a:t>
            </a:r>
            <a:endParaRPr lang="en-GB" dirty="0"/>
          </a:p>
        </p:txBody>
      </p:sp>
      <p:sp>
        <p:nvSpPr>
          <p:cNvPr id="5" name="Slide Number Placeholder 3"/>
          <p:cNvSpPr>
            <a:spLocks noGrp="1"/>
          </p:cNvSpPr>
          <p:nvPr>
            <p:ph type="sldNum" sz="quarter" idx="12"/>
          </p:nvPr>
        </p:nvSpPr>
        <p:spPr>
          <a:xfrm>
            <a:off x="504000" y="6228581"/>
            <a:ext cx="360000" cy="287267"/>
          </a:xfrm>
        </p:spPr>
        <p:txBody>
          <a:bodyPr/>
          <a:lstStyle/>
          <a:p>
            <a:fld id="{0B868178-02AE-42FC-958D-6B8F13B60175}" type="slidenum">
              <a:rPr lang="en-GB" smtClean="0"/>
              <a:t>9</a:t>
            </a:fld>
            <a:endParaRPr lang="en-GB"/>
          </a:p>
        </p:txBody>
      </p:sp>
      <p:sp>
        <p:nvSpPr>
          <p:cNvPr id="9" name="Content Placeholder 2"/>
          <p:cNvSpPr txBox="1">
            <a:spLocks/>
          </p:cNvSpPr>
          <p:nvPr/>
        </p:nvSpPr>
        <p:spPr>
          <a:xfrm>
            <a:off x="7961262" y="2052117"/>
            <a:ext cx="3919189" cy="3257252"/>
          </a:xfrm>
          <a:prstGeom prst="rect">
            <a:avLst/>
          </a:prstGeom>
        </p:spPr>
        <p:txBody>
          <a:bodyPr vert="horz" lIns="91440" tIns="45720" rIns="91440" bIns="45720" rtlCol="0">
            <a:normAutofit/>
          </a:bodyPr>
          <a:lstStyle>
            <a:lvl1pPr marL="179388" indent="-179388" algn="l" defTabSz="457200" rtl="0" eaLnBrk="1" latinLnBrk="0" hangingPunct="1">
              <a:spcBef>
                <a:spcPct val="20000"/>
              </a:spcBef>
              <a:buClr>
                <a:srgbClr val="31527F"/>
              </a:buClr>
              <a:buFont typeface="Arial"/>
              <a:buChar char="•"/>
              <a:tabLst/>
              <a:defRPr sz="2000" kern="1200">
                <a:solidFill>
                  <a:srgbClr val="595959"/>
                </a:solidFill>
                <a:latin typeface="Arial"/>
                <a:ea typeface="+mn-ea"/>
                <a:cs typeface="Arial"/>
              </a:defRPr>
            </a:lvl1pPr>
            <a:lvl2pPr marL="360363" indent="-180975" algn="l" defTabSz="457200" rtl="0" eaLnBrk="1" latinLnBrk="0" hangingPunct="1">
              <a:spcBef>
                <a:spcPct val="20000"/>
              </a:spcBef>
              <a:buClr>
                <a:srgbClr val="31527F"/>
              </a:buClr>
              <a:buFont typeface="Lucida Grande"/>
              <a:buChar char="–"/>
              <a:defRPr sz="1800" kern="1200">
                <a:solidFill>
                  <a:srgbClr val="595959"/>
                </a:solidFill>
                <a:latin typeface="Arial"/>
                <a:ea typeface="+mn-ea"/>
                <a:cs typeface="Arial"/>
              </a:defRPr>
            </a:lvl2pPr>
            <a:lvl3pPr marL="539750" indent="-179388" algn="l" defTabSz="457200" rtl="0" eaLnBrk="1" latinLnBrk="0" hangingPunct="1">
              <a:spcBef>
                <a:spcPct val="20000"/>
              </a:spcBef>
              <a:buClr>
                <a:srgbClr val="31527F"/>
              </a:buClr>
              <a:buFont typeface="Arial"/>
              <a:buChar char="•"/>
              <a:defRPr sz="1600" kern="1200">
                <a:solidFill>
                  <a:srgbClr val="595959"/>
                </a:solidFill>
                <a:latin typeface="Arial"/>
                <a:ea typeface="+mn-ea"/>
                <a:cs typeface="Arial"/>
              </a:defRPr>
            </a:lvl3pPr>
            <a:lvl4pPr marL="719138" indent="-179388" algn="l" defTabSz="457200" rtl="0" eaLnBrk="1" latinLnBrk="0" hangingPunct="1">
              <a:spcBef>
                <a:spcPct val="20000"/>
              </a:spcBef>
              <a:buClr>
                <a:srgbClr val="31527F"/>
              </a:buClr>
              <a:buFont typeface="Lucida Grande"/>
              <a:buChar char="–"/>
              <a:defRPr sz="1400" kern="1200">
                <a:solidFill>
                  <a:srgbClr val="595959"/>
                </a:solidFill>
                <a:latin typeface="Arial"/>
                <a:ea typeface="+mn-ea"/>
                <a:cs typeface="Arial"/>
              </a:defRPr>
            </a:lvl4pPr>
            <a:lvl5pPr marL="900113" indent="-180975" algn="l" defTabSz="457200" rtl="0" eaLnBrk="1" latinLnBrk="0" hangingPunct="1">
              <a:spcBef>
                <a:spcPct val="20000"/>
              </a:spcBef>
              <a:buClr>
                <a:srgbClr val="31527F"/>
              </a:buClr>
              <a:buFont typeface="Arial"/>
              <a:buChar char="•"/>
              <a:defRPr sz="12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300" b="1" dirty="0" smtClean="0">
                <a:solidFill>
                  <a:schemeClr val="accent2">
                    <a:lumMod val="75000"/>
                  </a:schemeClr>
                </a:solidFill>
                <a:latin typeface="+mn-lt"/>
                <a:cs typeface="Arial" panose="020B0604020202020204" pitchFamily="34" charset="0"/>
              </a:rPr>
              <a:t>Step 6: Select the Address</a:t>
            </a:r>
          </a:p>
          <a:p>
            <a:pPr marL="0" indent="0">
              <a:buFont typeface="Arial"/>
              <a:buNone/>
            </a:pPr>
            <a:endParaRPr lang="en-GB" sz="1300" dirty="0" smtClean="0">
              <a:latin typeface="+mn-lt"/>
              <a:cs typeface="Arial" panose="020B0604020202020204" pitchFamily="34" charset="0"/>
            </a:endParaRPr>
          </a:p>
          <a:p>
            <a:pPr marL="342900" indent="-342900">
              <a:buAutoNum type="arabicPeriod"/>
            </a:pPr>
            <a:r>
              <a:rPr lang="en-GB" sz="1300" dirty="0" smtClean="0">
                <a:latin typeface="+mn-lt"/>
                <a:cs typeface="Arial" panose="020B0604020202020204" pitchFamily="34" charset="0"/>
              </a:rPr>
              <a:t>Select the address from the list</a:t>
            </a:r>
          </a:p>
          <a:p>
            <a:pPr marL="342900" indent="-342900">
              <a:buAutoNum type="arabicPeriod"/>
            </a:pPr>
            <a:r>
              <a:rPr lang="en-GB" sz="1300" dirty="0" smtClean="0">
                <a:latin typeface="+mn-lt"/>
                <a:cs typeface="Arial" panose="020B0604020202020204" pitchFamily="34" charset="0"/>
              </a:rPr>
              <a:t>Select ‘Confirm’ at the bottom of the page</a:t>
            </a:r>
          </a:p>
          <a:p>
            <a:endParaRPr lang="en-GB" sz="1300" dirty="0">
              <a:latin typeface="+mn-lt"/>
              <a:cs typeface="Arial" panose="020B0604020202020204" pitchFamily="34" charset="0"/>
            </a:endParaRPr>
          </a:p>
          <a:p>
            <a:endParaRPr lang="en-GB" sz="1300" dirty="0" smtClean="0">
              <a:latin typeface="+mn-lt"/>
              <a:cs typeface="Arial" panose="020B0604020202020204" pitchFamily="34" charset="0"/>
            </a:endParaRPr>
          </a:p>
          <a:p>
            <a:pPr marL="0" indent="0">
              <a:buNone/>
            </a:pPr>
            <a:r>
              <a:rPr lang="en-GB" sz="1300" dirty="0">
                <a:latin typeface="+mn-lt"/>
                <a:cs typeface="Arial" panose="020B0604020202020204" pitchFamily="34" charset="0"/>
              </a:rPr>
              <a:t>Note: </a:t>
            </a:r>
            <a:r>
              <a:rPr lang="en-GB" sz="1300" dirty="0" smtClean="0">
                <a:latin typeface="+mn-lt"/>
                <a:cs typeface="Arial" panose="020B0604020202020204" pitchFamily="34" charset="0"/>
              </a:rPr>
              <a:t>Use the scroll bar to see all addresses. Only 5 will show in the box. </a:t>
            </a:r>
            <a:endParaRPr lang="en-GB" sz="1300" dirty="0">
              <a:latin typeface="+mn-lt"/>
              <a:cs typeface="Arial" panose="020B0604020202020204" pitchFamily="34" charset="0"/>
            </a:endParaRPr>
          </a:p>
          <a:p>
            <a:pPr marL="0" indent="0">
              <a:buFont typeface="Arial"/>
              <a:buNone/>
            </a:pPr>
            <a:endParaRPr lang="en-GB" sz="1300" dirty="0" smtClean="0">
              <a:latin typeface="+mj-lt"/>
            </a:endParaRPr>
          </a:p>
          <a:p>
            <a:endParaRPr lang="en-GB" sz="1300" dirty="0" smtClean="0">
              <a:latin typeface="+mj-lt"/>
            </a:endParaRPr>
          </a:p>
          <a:p>
            <a:pPr marL="0" indent="0">
              <a:buFont typeface="Arial"/>
              <a:buNone/>
            </a:pPr>
            <a:endParaRPr lang="en-GB" sz="1300" dirty="0" smtClean="0">
              <a:latin typeface="+mj-lt"/>
            </a:endParaRPr>
          </a:p>
          <a:p>
            <a:pPr marL="0" indent="0">
              <a:buFont typeface="Arial"/>
              <a:buNone/>
            </a:pPr>
            <a:endParaRPr lang="en-US" sz="1300" dirty="0" smtClean="0">
              <a:latin typeface="+mj-lt"/>
            </a:endParaRPr>
          </a:p>
        </p:txBody>
      </p:sp>
      <p:sp>
        <p:nvSpPr>
          <p:cNvPr id="10" name="Oval 9"/>
          <p:cNvSpPr/>
          <p:nvPr/>
        </p:nvSpPr>
        <p:spPr>
          <a:xfrm>
            <a:off x="7487964" y="5652517"/>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2</a:t>
            </a:r>
            <a:endParaRPr lang="en-GB" sz="1100" dirty="0">
              <a:solidFill>
                <a:srgbClr val="193A67"/>
              </a:solidFill>
            </a:endParaRPr>
          </a:p>
        </p:txBody>
      </p:sp>
      <p:pic>
        <p:nvPicPr>
          <p:cNvPr id="11" name="Picture 10"/>
          <p:cNvPicPr>
            <a:picLocks noChangeAspect="1"/>
          </p:cNvPicPr>
          <p:nvPr/>
        </p:nvPicPr>
        <p:blipFill>
          <a:blip r:embed="rId2"/>
          <a:stretch>
            <a:fillRect/>
          </a:stretch>
        </p:blipFill>
        <p:spPr>
          <a:xfrm>
            <a:off x="215156" y="1210159"/>
            <a:ext cx="7576458" cy="4941168"/>
          </a:xfrm>
          <a:prstGeom prst="rect">
            <a:avLst/>
          </a:prstGeom>
          <a:ln>
            <a:solidFill>
              <a:srgbClr val="666666"/>
            </a:solidFill>
          </a:ln>
          <a:effectLst>
            <a:outerShdw blurRad="50800" dist="38100" dir="2700000" algn="tl" rotWithShape="0">
              <a:prstClr val="black">
                <a:alpha val="40000"/>
              </a:prstClr>
            </a:outerShdw>
          </a:effectLst>
        </p:spPr>
      </p:pic>
      <p:sp>
        <p:nvSpPr>
          <p:cNvPr id="12" name="Oval 11"/>
          <p:cNvSpPr/>
          <p:nvPr/>
        </p:nvSpPr>
        <p:spPr>
          <a:xfrm>
            <a:off x="901452" y="2522389"/>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sp>
        <p:nvSpPr>
          <p:cNvPr id="18" name="Oval 17"/>
          <p:cNvSpPr/>
          <p:nvPr/>
        </p:nvSpPr>
        <p:spPr>
          <a:xfrm>
            <a:off x="6335836" y="5923254"/>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2</a:t>
            </a:r>
            <a:endParaRPr lang="en-GB" sz="1100" dirty="0">
              <a:solidFill>
                <a:srgbClr val="193A67"/>
              </a:solidFill>
            </a:endParaRPr>
          </a:p>
        </p:txBody>
      </p:sp>
    </p:spTree>
    <p:extLst>
      <p:ext uri="{BB962C8B-B14F-4D97-AF65-F5344CB8AC3E}">
        <p14:creationId xmlns:p14="http://schemas.microsoft.com/office/powerpoint/2010/main" val="2773111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BT_ppt_widescreen_mountain">
  <a:themeElements>
    <a:clrScheme name="BT">
      <a:dk1>
        <a:srgbClr val="000000"/>
      </a:dk1>
      <a:lt1>
        <a:srgbClr val="FFFFFF"/>
      </a:lt1>
      <a:dk2>
        <a:srgbClr val="000000"/>
      </a:dk2>
      <a:lt2>
        <a:srgbClr val="3C3C3B"/>
      </a:lt2>
      <a:accent1>
        <a:srgbClr val="5514B3"/>
      </a:accent1>
      <a:accent2>
        <a:srgbClr val="FF6EFF"/>
      </a:accent2>
      <a:accent3>
        <a:srgbClr val="444444"/>
      </a:accent3>
      <a:accent4>
        <a:srgbClr val="898989"/>
      </a:accent4>
      <a:accent5>
        <a:srgbClr val="AAAAAA"/>
      </a:accent5>
      <a:accent6>
        <a:srgbClr val="DEDEDE"/>
      </a:accent6>
      <a:hlink>
        <a:srgbClr val="5514B3"/>
      </a:hlink>
      <a:folHlink>
        <a:srgbClr val="FF6E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b" anchorCtr="0">
        <a:noAutofit/>
      </a:bodyPr>
      <a:lstStyle>
        <a:defPPr algn="l">
          <a:defRPr smtClean="0"/>
        </a:defPPr>
      </a:lstStyle>
    </a:txDef>
  </a:objectDefaults>
  <a:extraClrSchemeLst/>
  <a:extLst>
    <a:ext uri="{05A4C25C-085E-4340-85A3-A5531E510DB2}">
      <thm15:themeFamily xmlns:thm15="http://schemas.microsoft.com/office/thememl/2012/main" name="CS Forum Slides 1st Nov 2019.potx" id="{3B11018C-5A3B-478A-93E1-AB052D91B99B}" vid="{FE0596FD-1776-4F4D-85E6-8A0DF632E6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11C74AAE655C4B9A46F0DD1E4F6825" ma:contentTypeVersion="7" ma:contentTypeDescription="Create a new document." ma:contentTypeScope="" ma:versionID="f33aefdbafab6973863f24727cb9f0a6">
  <xsd:schema xmlns:xsd="http://www.w3.org/2001/XMLSchema" xmlns:xs="http://www.w3.org/2001/XMLSchema" xmlns:p="http://schemas.microsoft.com/office/2006/metadata/properties" xmlns:ns3="def45285-9b0e-4457-acb9-415a3b238810" targetNamespace="http://schemas.microsoft.com/office/2006/metadata/properties" ma:root="true" ma:fieldsID="45732bdf329bbe86ce7166a6cf794dc0" ns3:_="">
    <xsd:import namespace="def45285-9b0e-4457-acb9-415a3b2388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f45285-9b0e-4457-acb9-415a3b2388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34EC27-9B53-449B-ACD5-798E1503570C}">
  <ds:schemaRefs>
    <ds:schemaRef ds:uri="http://purl.org/dc/elements/1.1/"/>
    <ds:schemaRef ds:uri="http://schemas.microsoft.com/office/2006/documentManagement/types"/>
    <ds:schemaRef ds:uri="def45285-9b0e-4457-acb9-415a3b238810"/>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8B73847-A7EA-4D62-B9F8-535766B26F2B}">
  <ds:schemaRefs>
    <ds:schemaRef ds:uri="http://schemas.microsoft.com/sharepoint/v3/contenttype/forms"/>
  </ds:schemaRefs>
</ds:datastoreItem>
</file>

<file path=customXml/itemProps3.xml><?xml version="1.0" encoding="utf-8"?>
<ds:datastoreItem xmlns:ds="http://schemas.openxmlformats.org/officeDocument/2006/customXml" ds:itemID="{7128E196-8CC1-4E57-A2EF-ED97140508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f45285-9b0e-4457-acb9-415a3b2388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CS Forum Slides 1st Nov 2019</Template>
  <TotalTime>2115</TotalTime>
  <Words>1414</Words>
  <Application>Microsoft Office PowerPoint</Application>
  <PresentationFormat>Custom</PresentationFormat>
  <Paragraphs>214</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BT Font Light</vt:lpstr>
      <vt:lpstr>Century Gothic</vt:lpstr>
      <vt:lpstr>Century Gothic Regular</vt:lpstr>
      <vt:lpstr>BT_ppt_widescreen_mountain</vt:lpstr>
      <vt:lpstr>Placing a Provide DN FTTC order on Enhanced Eco+ </vt:lpstr>
      <vt:lpstr>Guidance</vt:lpstr>
      <vt:lpstr>New System Guidance</vt:lpstr>
      <vt:lpstr>How To Place a FTTC Provide with DN</vt:lpstr>
      <vt:lpstr>How To Place a FTTC Provide with DN</vt:lpstr>
      <vt:lpstr>How To Place a FTTC Provide with DN</vt:lpstr>
      <vt:lpstr>How To Place a FTTC Provide with DN</vt:lpstr>
      <vt:lpstr>How To Place a FTTC Provide with DN</vt:lpstr>
      <vt:lpstr>How To Place a FTTC Provide with DN</vt:lpstr>
      <vt:lpstr>How To Place a FTTC Provide with DN</vt:lpstr>
      <vt:lpstr>How To Place a FTTC Provide with DN</vt:lpstr>
      <vt:lpstr>How To Place a FTTC Provide with DN</vt:lpstr>
      <vt:lpstr>How To Place a FTTC Provide with DN</vt:lpstr>
      <vt:lpstr>How To Place a FTTC Provide with DN</vt:lpstr>
      <vt:lpstr>How To Place a FTTC Provide with DN</vt:lpstr>
      <vt:lpstr>How To Place a FTTC Provide with DN</vt:lpstr>
      <vt:lpstr>How To Place a FTTC Provide with DN</vt:lpstr>
      <vt:lpstr>How To Place a FTTC Provide with DN</vt:lpstr>
      <vt:lpstr>How To Place a FTTC Provide with DN</vt:lpstr>
      <vt:lpstr>How To Place a FTTC Provide with DN</vt:lpstr>
      <vt:lpstr>PowerPoint Presentation</vt:lpstr>
    </vt:vector>
  </TitlesOfParts>
  <Company>BT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Forum Call</dc:title>
  <dc:creator>Avery,L,Laura,NKFA4 R</dc:creator>
  <cp:lastModifiedBy>Clementson,J,Julie,NKF72 R</cp:lastModifiedBy>
  <cp:revision>103</cp:revision>
  <dcterms:created xsi:type="dcterms:W3CDTF">2020-01-02T13:25:58Z</dcterms:created>
  <dcterms:modified xsi:type="dcterms:W3CDTF">2021-04-14T10:08:42Z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0x0101005211C74AAE655C4B9A46F0DD1E4F6825</vt:lpwstr>
  </property>
  <property fmtid="{D5CDD505-2E9C-101B-9397-08002B2CF9AE}" pid="3" name="MSIP_Label_55818d02-8d25-4bb9-b27c-e4db64670887_Enabled">
    <vt:lpwstr>true</vt:lpwstr>
  </property>
  <property fmtid="{D5CDD505-2E9C-101B-9397-08002B2CF9AE}" pid="4" name="MSIP_Label_55818d02-8d25-4bb9-b27c-e4db64670887_SetDate">
    <vt:lpwstr>2021-03-29T15:26:12Z</vt:lpwstr>
  </property>
  <property fmtid="{D5CDD505-2E9C-101B-9397-08002B2CF9AE}" pid="5" name="MSIP_Label_55818d02-8d25-4bb9-b27c-e4db64670887_Method">
    <vt:lpwstr>Standard</vt:lpwstr>
  </property>
  <property fmtid="{D5CDD505-2E9C-101B-9397-08002B2CF9AE}" pid="6" name="MSIP_Label_55818d02-8d25-4bb9-b27c-e4db64670887_Name">
    <vt:lpwstr>55818d02-8d25-4bb9-b27c-e4db64670887</vt:lpwstr>
  </property>
  <property fmtid="{D5CDD505-2E9C-101B-9397-08002B2CF9AE}" pid="7" name="MSIP_Label_55818d02-8d25-4bb9-b27c-e4db64670887_SiteId">
    <vt:lpwstr>a7f35688-9c00-4d5e-ba41-29f146377ab0</vt:lpwstr>
  </property>
  <property fmtid="{D5CDD505-2E9C-101B-9397-08002B2CF9AE}" pid="8" name="MSIP_Label_55818d02-8d25-4bb9-b27c-e4db64670887_ActionId">
    <vt:lpwstr>61a56612-c453-4d19-a8fa-da2fec859e08</vt:lpwstr>
  </property>
  <property fmtid="{D5CDD505-2E9C-101B-9397-08002B2CF9AE}" pid="9" name="MSIP_Label_55818d02-8d25-4bb9-b27c-e4db64670887_ContentBits">
    <vt:lpwstr>0</vt:lpwstr>
  </property>
</Properties>
</file>