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7"/>
  </p:sldMasterIdLst>
  <p:notesMasterIdLst>
    <p:notesMasterId r:id="rId15"/>
  </p:notesMasterIdLst>
  <p:sldIdLst>
    <p:sldId id="292" r:id="rId8"/>
    <p:sldId id="294" r:id="rId9"/>
    <p:sldId id="295" r:id="rId10"/>
    <p:sldId id="304" r:id="rId11"/>
    <p:sldId id="305" r:id="rId12"/>
    <p:sldId id="310" r:id="rId13"/>
    <p:sldId id="257" r:id="rId14"/>
  </p:sldIdLst>
  <p:sldSz cx="12239625" cy="684053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45" userDrawn="1">
          <p15:clr>
            <a:srgbClr val="A4A3A4"/>
          </p15:clr>
        </p15:guide>
        <p15:guide id="2" pos="3855">
          <p15:clr>
            <a:srgbClr val="A4A3A4"/>
          </p15:clr>
        </p15:guide>
        <p15:guide id="3" pos="4036" userDrawn="1">
          <p15:clr>
            <a:srgbClr val="A4A3A4"/>
          </p15:clr>
        </p15:guide>
        <p15:guide id="4" pos="7410" userDrawn="1">
          <p15:clr>
            <a:srgbClr val="A4A3A4"/>
          </p15:clr>
        </p15:guide>
        <p15:guide id="5" pos="5624" userDrawn="1">
          <p15:clr>
            <a:srgbClr val="A4A3A4"/>
          </p15:clr>
        </p15:guide>
        <p15:guide id="6" pos="3401" userDrawn="1">
          <p15:clr>
            <a:srgbClr val="A4A3A4"/>
          </p15:clr>
        </p15:guide>
        <p15:guide id="7" pos="4490" userDrawn="1">
          <p15:clr>
            <a:srgbClr val="A4A3A4"/>
          </p15:clr>
        </p15:guide>
        <p15:guide id="8" orient="horz" pos="3756" userDrawn="1">
          <p15:clr>
            <a:srgbClr val="A4A3A4"/>
          </p15:clr>
        </p15:guide>
        <p15:guide id="9" orient="horz" pos="210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6261" autoAdjust="0"/>
  </p:normalViewPr>
  <p:slideViewPr>
    <p:cSldViewPr showGuides="1">
      <p:cViewPr varScale="1">
        <p:scale>
          <a:sx n="113" d="100"/>
          <a:sy n="113" d="100"/>
        </p:scale>
        <p:origin x="414" y="102"/>
      </p:cViewPr>
      <p:guideLst>
        <p:guide orient="horz" pos="3645"/>
        <p:guide pos="3855"/>
        <p:guide pos="4036"/>
        <p:guide pos="7410"/>
        <p:guide pos="5624"/>
        <p:guide pos="3401"/>
        <p:guide pos="4490"/>
        <p:guide orient="horz" pos="3756"/>
        <p:guide orient="horz" pos="2109"/>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24" Type="http://schemas.microsoft.com/office/2015/10/relationships/revisionInfo" Target="revisionInfo.xml"/><Relationship Id="rId5" Type="http://schemas.openxmlformats.org/officeDocument/2006/relationships/customXml" Target="../customXml/item5.xml"/><Relationship Id="rId15"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266EBB-0E58-47B2-8EA8-A694003FD0F2}" type="datetimeFigureOut">
              <a:rPr lang="en-GB" smtClean="0"/>
              <a:t>09/05/2018</a:t>
            </a:fld>
            <a:endParaRPr lang="en-GB"/>
          </a:p>
        </p:txBody>
      </p:sp>
      <p:sp>
        <p:nvSpPr>
          <p:cNvPr id="4" name="Slide Image Placeholder 3"/>
          <p:cNvSpPr>
            <a:spLocks noGrp="1" noRot="1" noChangeAspect="1"/>
          </p:cNvSpPr>
          <p:nvPr>
            <p:ph type="sldImg" idx="2"/>
          </p:nvPr>
        </p:nvSpPr>
        <p:spPr>
          <a:xfrm>
            <a:off x="668338" y="1143000"/>
            <a:ext cx="552132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C50299-5D49-4341-93C4-E56654763289}" type="slidenum">
              <a:rPr lang="en-GB" smtClean="0"/>
              <a:t>‹#›</a:t>
            </a:fld>
            <a:endParaRPr lang="en-GB"/>
          </a:p>
        </p:txBody>
      </p:sp>
    </p:spTree>
    <p:extLst>
      <p:ext uri="{BB962C8B-B14F-4D97-AF65-F5344CB8AC3E}">
        <p14:creationId xmlns:p14="http://schemas.microsoft.com/office/powerpoint/2010/main" val="889434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logo only (purple)">
    <p:bg>
      <p:bgPr>
        <a:solidFill>
          <a:schemeClr val="accent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1215AC38-A552-453A-970A-305AEB5AEF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38400" y="3168000"/>
            <a:ext cx="4320000" cy="497266"/>
          </a:xfrm>
          <a:prstGeom prst="rect">
            <a:avLst/>
          </a:prstGeom>
        </p:spPr>
      </p:pic>
    </p:spTree>
    <p:extLst>
      <p:ext uri="{BB962C8B-B14F-4D97-AF65-F5344CB8AC3E}">
        <p14:creationId xmlns:p14="http://schemas.microsoft.com/office/powerpoint/2010/main" val="3695728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Divider (small text) (blue)">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799999"/>
            <a:ext cx="6480000" cy="324000"/>
          </a:xfrm>
        </p:spPr>
        <p:txBody>
          <a:bodyPr anchor="t" anchorCtr="0"/>
          <a:lstStyle>
            <a:lvl1pPr algn="l">
              <a:lnSpc>
                <a:spcPct val="100000"/>
              </a:lnSpc>
              <a:defRPr sz="2400" b="1" cap="none" baseline="0">
                <a:solidFill>
                  <a:schemeClr val="bg1"/>
                </a:solidFill>
                <a:latin typeface="+mj-lt"/>
              </a:defRPr>
            </a:lvl1pPr>
          </a:lstStyle>
          <a:p>
            <a:r>
              <a:rPr lang="en-US" dirty="0"/>
              <a:t>Click to edit Master Divider title style</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lvl1pPr>
              <a:defRPr>
                <a:solidFill>
                  <a:schemeClr val="bg1"/>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B868178-02AE-42FC-958D-6B8F13B60175}" type="slidenum">
              <a:rPr lang="en-GB" smtClean="0"/>
              <a:pPr/>
              <a:t>‹#›</a:t>
            </a:fld>
            <a:endParaRPr lang="en-GB"/>
          </a:p>
        </p:txBody>
      </p:sp>
      <p:sp>
        <p:nvSpPr>
          <p:cNvPr id="9" name="Text Placeholder 8"/>
          <p:cNvSpPr>
            <a:spLocks noGrp="1"/>
          </p:cNvSpPr>
          <p:nvPr>
            <p:ph type="body" sz="quarter" idx="13"/>
          </p:nvPr>
        </p:nvSpPr>
        <p:spPr>
          <a:xfrm>
            <a:off x="502509" y="2160160"/>
            <a:ext cx="6480000" cy="1620000"/>
          </a:xfrm>
        </p:spPr>
        <p:txBody>
          <a:bodyPr/>
          <a:lstStyle>
            <a:lvl1pPr>
              <a:lnSpc>
                <a:spcPct val="100000"/>
              </a:lnSpc>
              <a:defRPr sz="2400" b="0">
                <a:solidFill>
                  <a:schemeClr val="bg1"/>
                </a:solidFill>
                <a:latin typeface="+mn-lt"/>
              </a:defRPr>
            </a:lvl1pPr>
          </a:lstStyle>
          <a:p>
            <a:pPr lvl="0"/>
            <a:r>
              <a:rPr lang="en-US"/>
              <a:t>Edit Master text styles</a:t>
            </a:r>
          </a:p>
        </p:txBody>
      </p:sp>
      <p:sp>
        <p:nvSpPr>
          <p:cNvPr id="10" name="TextBox 9"/>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a:t>
            </a:r>
            <a:r>
              <a:rPr lang="en-GB" sz="1000" dirty="0" err="1">
                <a:solidFill>
                  <a:srgbClr val="FFFFFF"/>
                </a:solidFill>
              </a:rPr>
              <a:t>plc</a:t>
            </a:r>
            <a:r>
              <a:rPr lang="en-GB" sz="1000" dirty="0">
                <a:solidFill>
                  <a:srgbClr val="FFFFFF"/>
                </a:solidFill>
              </a:rPr>
              <a:t> </a:t>
            </a:r>
            <a:r>
              <a:rPr lang="en-GB" sz="1000" dirty="0" smtClean="0">
                <a:solidFill>
                  <a:srgbClr val="FFFFFF"/>
                </a:solidFill>
              </a:rPr>
              <a:t>2018</a:t>
            </a:r>
            <a:endParaRPr lang="en-GB" sz="1000" dirty="0">
              <a:solidFill>
                <a:srgbClr val="FFFFFF"/>
              </a:solidFill>
            </a:endParaRPr>
          </a:p>
        </p:txBody>
      </p:sp>
    </p:spTree>
    <p:extLst>
      <p:ext uri="{BB962C8B-B14F-4D97-AF65-F5344CB8AC3E}">
        <p14:creationId xmlns:p14="http://schemas.microsoft.com/office/powerpoint/2010/main" val="1855710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Divider image (small text) (blank)">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799999"/>
            <a:ext cx="6480000" cy="324000"/>
          </a:xfrm>
        </p:spPr>
        <p:txBody>
          <a:bodyPr anchor="t" anchorCtr="0"/>
          <a:lstStyle>
            <a:lvl1pPr algn="l">
              <a:lnSpc>
                <a:spcPct val="100000"/>
              </a:lnSpc>
              <a:defRPr sz="2400" b="1" cap="none" baseline="0">
                <a:solidFill>
                  <a:schemeClr val="bg1"/>
                </a:solidFill>
                <a:latin typeface="+mj-lt"/>
              </a:defRPr>
            </a:lvl1pPr>
          </a:lstStyle>
          <a:p>
            <a:r>
              <a:rPr lang="en-US" dirty="0"/>
              <a:t>Click to edit Master Divider title style</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lvl1pPr>
              <a:defRPr>
                <a:solidFill>
                  <a:schemeClr val="bg1"/>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B868178-02AE-42FC-958D-6B8F13B60175}" type="slidenum">
              <a:rPr lang="en-GB" smtClean="0"/>
              <a:pPr/>
              <a:t>‹#›</a:t>
            </a:fld>
            <a:endParaRPr lang="en-GB"/>
          </a:p>
        </p:txBody>
      </p:sp>
      <p:sp>
        <p:nvSpPr>
          <p:cNvPr id="9" name="Text Placeholder 8"/>
          <p:cNvSpPr>
            <a:spLocks noGrp="1"/>
          </p:cNvSpPr>
          <p:nvPr>
            <p:ph type="body" sz="quarter" idx="13"/>
          </p:nvPr>
        </p:nvSpPr>
        <p:spPr>
          <a:xfrm>
            <a:off x="502509" y="2160160"/>
            <a:ext cx="6480000" cy="1620000"/>
          </a:xfrm>
        </p:spPr>
        <p:txBody>
          <a:bodyPr/>
          <a:lstStyle>
            <a:lvl1pPr>
              <a:lnSpc>
                <a:spcPct val="100000"/>
              </a:lnSpc>
              <a:defRPr sz="2400" b="0">
                <a:solidFill>
                  <a:schemeClr val="bg1"/>
                </a:solidFill>
                <a:latin typeface="+mn-lt"/>
              </a:defRPr>
            </a:lvl1pPr>
          </a:lstStyle>
          <a:p>
            <a:pPr lvl="0"/>
            <a:r>
              <a:rPr lang="en-US"/>
              <a:t>Edit Master text styles</a:t>
            </a:r>
          </a:p>
        </p:txBody>
      </p:sp>
      <p:sp>
        <p:nvSpPr>
          <p:cNvPr id="10" name="TextBox 9"/>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a:t>
            </a:r>
            <a:r>
              <a:rPr lang="en-GB" sz="1000" dirty="0" err="1">
                <a:solidFill>
                  <a:srgbClr val="FFFFFF"/>
                </a:solidFill>
              </a:rPr>
              <a:t>plc</a:t>
            </a:r>
            <a:r>
              <a:rPr lang="en-GB" sz="1000" dirty="0">
                <a:solidFill>
                  <a:srgbClr val="FFFFFF"/>
                </a:solidFill>
              </a:rPr>
              <a:t> </a:t>
            </a:r>
            <a:r>
              <a:rPr lang="en-GB" sz="1000" dirty="0" smtClean="0">
                <a:solidFill>
                  <a:srgbClr val="FFFFFF"/>
                </a:solidFill>
              </a:rPr>
              <a:t>2018</a:t>
            </a:r>
            <a:endParaRPr lang="en-GB" sz="1000" dirty="0">
              <a:solidFill>
                <a:srgbClr val="FFFFFF"/>
              </a:solidFill>
            </a:endParaRPr>
          </a:p>
        </p:txBody>
      </p:sp>
    </p:spTree>
    <p:extLst>
      <p:ext uri="{BB962C8B-B14F-4D97-AF65-F5344CB8AC3E}">
        <p14:creationId xmlns:p14="http://schemas.microsoft.com/office/powerpoint/2010/main" val="1486613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tatement (purpl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980000"/>
            <a:ext cx="11232000" cy="2340000"/>
          </a:xfrm>
        </p:spPr>
        <p:txBody>
          <a:bodyPr anchor="ctr" anchorCtr="0"/>
          <a:lstStyle>
            <a:lvl1pPr algn="ctr">
              <a:lnSpc>
                <a:spcPct val="90000"/>
              </a:lnSpc>
              <a:defRPr sz="4800" b="0" cap="none" baseline="0">
                <a:solidFill>
                  <a:schemeClr val="bg1"/>
                </a:solidFill>
                <a:latin typeface="+mn-lt"/>
              </a:defRPr>
            </a:lvl1pPr>
          </a:lstStyle>
          <a:p>
            <a:r>
              <a:rPr lang="en-US" dirty="0"/>
              <a:t>Click to edit Master Divider title style</a:t>
            </a:r>
            <a:endParaRPr lang="en-GB" dirty="0"/>
          </a:p>
        </p:txBody>
      </p:sp>
    </p:spTree>
    <p:extLst>
      <p:ext uri="{BB962C8B-B14F-4D97-AF65-F5344CB8AC3E}">
        <p14:creationId xmlns:p14="http://schemas.microsoft.com/office/powerpoint/2010/main" val="1125592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Statement (pin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980000"/>
            <a:ext cx="11232000" cy="2340000"/>
          </a:xfrm>
        </p:spPr>
        <p:txBody>
          <a:bodyPr anchor="ctr" anchorCtr="0"/>
          <a:lstStyle>
            <a:lvl1pPr algn="ctr">
              <a:lnSpc>
                <a:spcPct val="90000"/>
              </a:lnSpc>
              <a:defRPr sz="4800" b="0" cap="none" baseline="0">
                <a:solidFill>
                  <a:schemeClr val="bg1"/>
                </a:solidFill>
                <a:latin typeface="+mn-lt"/>
              </a:defRPr>
            </a:lvl1pPr>
          </a:lstStyle>
          <a:p>
            <a:r>
              <a:rPr lang="en-US" dirty="0"/>
              <a:t>Click to edit Master Divider title style</a:t>
            </a:r>
            <a:endParaRPr lang="en-GB" dirty="0"/>
          </a:p>
        </p:txBody>
      </p:sp>
    </p:spTree>
    <p:extLst>
      <p:ext uri="{BB962C8B-B14F-4D97-AF65-F5344CB8AC3E}">
        <p14:creationId xmlns:p14="http://schemas.microsoft.com/office/powerpoint/2010/main" val="720174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Statement (blue)">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980000"/>
            <a:ext cx="11232000" cy="2340000"/>
          </a:xfrm>
        </p:spPr>
        <p:txBody>
          <a:bodyPr anchor="ctr" anchorCtr="0"/>
          <a:lstStyle>
            <a:lvl1pPr algn="ctr">
              <a:lnSpc>
                <a:spcPct val="90000"/>
              </a:lnSpc>
              <a:defRPr sz="4800" b="0" cap="none" baseline="0">
                <a:solidFill>
                  <a:schemeClr val="bg1"/>
                </a:solidFill>
                <a:latin typeface="+mn-lt"/>
              </a:defRPr>
            </a:lvl1pPr>
          </a:lstStyle>
          <a:p>
            <a:r>
              <a:rPr lang="en-US" dirty="0"/>
              <a:t>Click to edit Master Divider title style</a:t>
            </a:r>
            <a:endParaRPr lang="en-GB" dirty="0"/>
          </a:p>
        </p:txBody>
      </p:sp>
    </p:spTree>
    <p:extLst>
      <p:ext uri="{BB962C8B-B14F-4D97-AF65-F5344CB8AC3E}">
        <p14:creationId xmlns:p14="http://schemas.microsoft.com/office/powerpoint/2010/main" val="293556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Statement (blank)">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980000"/>
            <a:ext cx="11232000" cy="2340000"/>
          </a:xfrm>
        </p:spPr>
        <p:txBody>
          <a:bodyPr anchor="ctr" anchorCtr="0"/>
          <a:lstStyle>
            <a:lvl1pPr algn="ctr">
              <a:lnSpc>
                <a:spcPct val="90000"/>
              </a:lnSpc>
              <a:defRPr sz="4800" b="0" cap="none" baseline="0">
                <a:solidFill>
                  <a:schemeClr val="bg1"/>
                </a:solidFill>
                <a:latin typeface="+mn-lt"/>
              </a:defRPr>
            </a:lvl1pPr>
          </a:lstStyle>
          <a:p>
            <a:r>
              <a:rPr lang="en-US" dirty="0"/>
              <a:t>Click to edit Master Divider title style</a:t>
            </a:r>
            <a:endParaRPr lang="en-GB" dirty="0"/>
          </a:p>
        </p:txBody>
      </p:sp>
    </p:spTree>
    <p:extLst>
      <p:ext uri="{BB962C8B-B14F-4D97-AF65-F5344CB8AC3E}">
        <p14:creationId xmlns:p14="http://schemas.microsoft.com/office/powerpoint/2010/main" val="2015634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 preserve="1">
  <p:cSld name="Intro Slide">
    <p:spTree>
      <p:nvGrpSpPr>
        <p:cNvPr id="1" name=""/>
        <p:cNvGrpSpPr/>
        <p:nvPr/>
      </p:nvGrpSpPr>
      <p:grpSpPr>
        <a:xfrm>
          <a:off x="0" y="0"/>
          <a:ext cx="0" cy="0"/>
          <a:chOff x="0" y="0"/>
          <a:chExt cx="0" cy="0"/>
        </a:xfrm>
      </p:grpSpPr>
      <p:sp>
        <p:nvSpPr>
          <p:cNvPr id="2" name="Title 1"/>
          <p:cNvSpPr>
            <a:spLocks noGrp="1"/>
          </p:cNvSpPr>
          <p:nvPr>
            <p:ph type="title"/>
          </p:nvPr>
        </p:nvSpPr>
        <p:spPr>
          <a:xfrm>
            <a:off x="504000" y="1800000"/>
            <a:ext cx="7632000" cy="972000"/>
          </a:xfrm>
        </p:spPr>
        <p:txBody>
          <a:bodyPr/>
          <a:lstStyle>
            <a:lvl1pPr>
              <a:defRPr sz="4400" b="0" i="0" baseline="0">
                <a:latin typeface="+mn-lt"/>
              </a:defRPr>
            </a:lvl1pPr>
          </a:lstStyle>
          <a:p>
            <a:r>
              <a:rPr lang="en-US"/>
              <a:t>Click to edit Master title style</a:t>
            </a:r>
            <a:endParaRPr lang="en-GB" dirty="0"/>
          </a:p>
        </p:txBody>
      </p:sp>
      <p:sp>
        <p:nvSpPr>
          <p:cNvPr id="3" name="Content Placeholder 2"/>
          <p:cNvSpPr>
            <a:spLocks noGrp="1"/>
          </p:cNvSpPr>
          <p:nvPr>
            <p:ph idx="1"/>
          </p:nvPr>
        </p:nvSpPr>
        <p:spPr>
          <a:xfrm>
            <a:off x="504000" y="2772000"/>
            <a:ext cx="7596000" cy="3168000"/>
          </a:xfrm>
        </p:spPr>
        <p:txBody>
          <a:bodyPr/>
          <a:lstStyle>
            <a:lvl1pPr>
              <a:spcAft>
                <a:spcPts val="0"/>
              </a:spcAft>
              <a:defRPr sz="2400" b="0" i="0" baseline="0">
                <a:latin typeface="+mn-lt"/>
              </a:defRPr>
            </a:lvl1pPr>
            <a:lvl2pPr marL="180000" indent="-180000">
              <a:spcAft>
                <a:spcPts val="0"/>
              </a:spcAft>
              <a:buFont typeface="Calibri Light" panose="020F0302020204030204" pitchFamily="34" charset="0"/>
              <a:buChar char="–"/>
              <a:defRPr sz="2400" baseline="0"/>
            </a:lvl2pPr>
            <a:lvl3pPr marL="180000" indent="-180000">
              <a:buFont typeface="Calibri Light" panose="020F0302020204030204" pitchFamily="34" charset="0"/>
              <a:buChar char="&gt;"/>
              <a:defRPr sz="2400" baseline="0"/>
            </a:lvl3pPr>
            <a:lvl4pPr marL="360000" indent="-180000">
              <a:buFont typeface="Calibri Light" panose="020F0302020204030204" pitchFamily="34" charset="0"/>
              <a:buChar char="–"/>
              <a:defRPr sz="2400" baseline="0"/>
            </a:lvl4pPr>
            <a:lvl5pPr marL="540000" indent="-180000">
              <a:buFont typeface="Calibri Light" panose="020F0302020204030204" pitchFamily="34" charset="0"/>
              <a:buChar char="&gt;"/>
              <a:defRPr sz="2400" baseline="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6" name="Slide Number Placeholder 5"/>
          <p:cNvSpPr>
            <a:spLocks noGrp="1"/>
          </p:cNvSpPr>
          <p:nvPr>
            <p:ph type="sldNum" sz="quarter" idx="12"/>
          </p:nvPr>
        </p:nvSpPr>
        <p:spPr/>
        <p:txBody>
          <a:bodyPr/>
          <a:lstStyle/>
          <a:p>
            <a:fld id="{0B868178-02AE-42FC-958D-6B8F13B60175}" type="slidenum">
              <a:rPr lang="en-GB" smtClean="0"/>
              <a:t>‹#›</a:t>
            </a:fld>
            <a:endParaRPr lang="en-GB"/>
          </a:p>
        </p:txBody>
      </p:sp>
      <p:sp>
        <p:nvSpPr>
          <p:cNvPr id="9" name="TextBox 8"/>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chemeClr val="accent1"/>
                </a:solidFill>
              </a:rPr>
              <a:t>British Telecommunications </a:t>
            </a:r>
            <a:r>
              <a:rPr lang="en-GB" sz="1000" dirty="0" err="1">
                <a:solidFill>
                  <a:schemeClr val="accent1"/>
                </a:solidFill>
              </a:rPr>
              <a:t>plc</a:t>
            </a:r>
            <a:r>
              <a:rPr lang="en-GB" sz="1000" dirty="0">
                <a:solidFill>
                  <a:schemeClr val="accent1"/>
                </a:solidFill>
              </a:rPr>
              <a:t> </a:t>
            </a:r>
            <a:r>
              <a:rPr lang="en-GB" sz="1000" dirty="0" smtClean="0">
                <a:solidFill>
                  <a:schemeClr val="accent1"/>
                </a:solidFill>
              </a:rPr>
              <a:t>2018</a:t>
            </a:r>
            <a:endParaRPr lang="en-GB" sz="1000" dirty="0">
              <a:solidFill>
                <a:schemeClr val="accent1"/>
              </a:solidFill>
            </a:endParaRPr>
          </a:p>
        </p:txBody>
      </p:sp>
      <p:pic>
        <p:nvPicPr>
          <p:cNvPr id="10" name="Picture 9">
            <a:extLst>
              <a:ext uri="{FF2B5EF4-FFF2-40B4-BE49-F238E27FC236}">
                <a16:creationId xmlns:a16="http://schemas.microsoft.com/office/drawing/2014/main" xmlns="" id="{81077EE9-0CA2-4010-86CA-E4826DA3826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77200" y="6289200"/>
            <a:ext cx="1620000" cy="186474"/>
          </a:xfrm>
          <a:prstGeom prst="rect">
            <a:avLst/>
          </a:prstGeom>
        </p:spPr>
      </p:pic>
    </p:spTree>
    <p:extLst>
      <p:ext uri="{BB962C8B-B14F-4D97-AF65-F5344CB8AC3E}">
        <p14:creationId xmlns:p14="http://schemas.microsoft.com/office/powerpoint/2010/main" val="3028959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Large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a:xfrm>
            <a:off x="504000" y="1512000"/>
            <a:ext cx="6300000" cy="4464000"/>
          </a:xfrm>
        </p:spPr>
        <p:txBody>
          <a:bodyPr/>
          <a:lstStyle>
            <a:lvl1pPr>
              <a:spcAft>
                <a:spcPts val="0"/>
              </a:spcAft>
              <a:defRPr sz="1800" b="0" i="0" baseline="0">
                <a:latin typeface="+mn-lt"/>
              </a:defRPr>
            </a:lvl1pPr>
            <a:lvl2pPr marL="180000" indent="-180000">
              <a:spcAft>
                <a:spcPts val="0"/>
              </a:spcAft>
              <a:buFont typeface="Calibri Light" panose="020F0302020204030204" pitchFamily="34" charset="0"/>
              <a:buChar char="–"/>
              <a:defRPr sz="1800" baseline="0"/>
            </a:lvl2pPr>
            <a:lvl3pPr marL="180000" indent="-180000">
              <a:buFont typeface="Calibri Light" panose="020F0302020204030204" pitchFamily="34" charset="0"/>
              <a:buChar char="&gt;"/>
              <a:defRPr sz="1800" baseline="0"/>
            </a:lvl3pPr>
            <a:lvl4pPr marL="360000" indent="-180000">
              <a:buFont typeface="Calibri Light" panose="020F0302020204030204" pitchFamily="34" charset="0"/>
              <a:buChar char="–"/>
              <a:defRPr sz="1800" baseline="0"/>
            </a:lvl4pPr>
            <a:lvl5pPr marL="540000" indent="-180000">
              <a:buFont typeface="Calibri Light" panose="020F0302020204030204" pitchFamily="34" charset="0"/>
              <a:buChar char="&gt;"/>
              <a:defRPr sz="1800" baseline="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6" name="Slide Number Placeholder 5"/>
          <p:cNvSpPr>
            <a:spLocks noGrp="1"/>
          </p:cNvSpPr>
          <p:nvPr>
            <p:ph type="sldNum" sz="quarter" idx="12"/>
          </p:nvPr>
        </p:nvSpPr>
        <p:spPr/>
        <p:txBody>
          <a:bodyPr/>
          <a:lstStyle/>
          <a:p>
            <a:fld id="{0B868178-02AE-42FC-958D-6B8F13B60175}" type="slidenum">
              <a:rPr lang="en-GB" smtClean="0"/>
              <a:t>‹#›</a:t>
            </a:fld>
            <a:endParaRPr lang="en-GB"/>
          </a:p>
        </p:txBody>
      </p:sp>
    </p:spTree>
    <p:extLst>
      <p:ext uri="{BB962C8B-B14F-4D97-AF65-F5344CB8AC3E}">
        <p14:creationId xmlns:p14="http://schemas.microsoft.com/office/powerpoint/2010/main" val="621284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Large Text + 1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a:xfrm>
            <a:off x="504000" y="1512000"/>
            <a:ext cx="6300000" cy="4464000"/>
          </a:xfrm>
        </p:spPr>
        <p:txBody>
          <a:bodyPr/>
          <a:lstStyle>
            <a:lvl1pPr>
              <a:spcAft>
                <a:spcPts val="0"/>
              </a:spcAft>
              <a:defRPr sz="2400" b="0" i="0" baseline="0">
                <a:latin typeface="+mn-lt"/>
              </a:defRPr>
            </a:lvl1pPr>
            <a:lvl2pPr marL="180000" indent="-180000">
              <a:spcAft>
                <a:spcPts val="0"/>
              </a:spcAft>
              <a:buFont typeface="Calibri Light" panose="020F0302020204030204" pitchFamily="34" charset="0"/>
              <a:buChar char="–"/>
              <a:defRPr sz="2400" baseline="0"/>
            </a:lvl2pPr>
            <a:lvl3pPr marL="180000" indent="-180000">
              <a:buFont typeface="Calibri Light" panose="020F0302020204030204" pitchFamily="34" charset="0"/>
              <a:buChar char="&gt;"/>
              <a:defRPr sz="2400" baseline="0"/>
            </a:lvl3pPr>
            <a:lvl4pPr marL="360000" indent="-180000">
              <a:buFont typeface="Calibri Light" panose="020F0302020204030204" pitchFamily="34" charset="0"/>
              <a:buChar char="–"/>
              <a:defRPr sz="2400" baseline="0"/>
            </a:lvl4pPr>
            <a:lvl5pPr marL="540000" indent="-180000">
              <a:buFont typeface="Calibri Light" panose="020F0302020204030204" pitchFamily="34" charset="0"/>
              <a:buChar char="&gt;"/>
              <a:defRPr sz="2400" baseline="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6" name="Slide Number Placeholder 5"/>
          <p:cNvSpPr>
            <a:spLocks noGrp="1"/>
          </p:cNvSpPr>
          <p:nvPr>
            <p:ph type="sldNum" sz="quarter" idx="12"/>
          </p:nvPr>
        </p:nvSpPr>
        <p:spPr/>
        <p:txBody>
          <a:bodyPr/>
          <a:lstStyle/>
          <a:p>
            <a:fld id="{0B868178-02AE-42FC-958D-6B8F13B60175}" type="slidenum">
              <a:rPr lang="en-GB" smtClean="0"/>
              <a:t>‹#›</a:t>
            </a:fld>
            <a:endParaRPr lang="en-GB"/>
          </a:p>
        </p:txBody>
      </p:sp>
      <p:sp>
        <p:nvSpPr>
          <p:cNvPr id="9" name="Content Placeholder 8"/>
          <p:cNvSpPr>
            <a:spLocks noGrp="1"/>
          </p:cNvSpPr>
          <p:nvPr>
            <p:ph sz="quarter" idx="13"/>
          </p:nvPr>
        </p:nvSpPr>
        <p:spPr>
          <a:xfrm>
            <a:off x="7127999" y="1512000"/>
            <a:ext cx="4572000" cy="4464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741529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Large Text + 2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a:xfrm>
            <a:off x="504000" y="1512000"/>
            <a:ext cx="6300000" cy="4464000"/>
          </a:xfrm>
        </p:spPr>
        <p:txBody>
          <a:bodyPr/>
          <a:lstStyle>
            <a:lvl1pPr>
              <a:spcAft>
                <a:spcPts val="0"/>
              </a:spcAft>
              <a:defRPr sz="2400" b="0" i="0" baseline="0">
                <a:latin typeface="+mn-lt"/>
              </a:defRPr>
            </a:lvl1pPr>
            <a:lvl2pPr marL="180000" indent="-180000">
              <a:spcAft>
                <a:spcPts val="0"/>
              </a:spcAft>
              <a:buFont typeface="Calibri Light" panose="020F0302020204030204" pitchFamily="34" charset="0"/>
              <a:buChar char="–"/>
              <a:defRPr sz="2400" baseline="0"/>
            </a:lvl2pPr>
            <a:lvl3pPr marL="180000" indent="-180000">
              <a:buFont typeface="Calibri Light" panose="020F0302020204030204" pitchFamily="34" charset="0"/>
              <a:buChar char="&gt;"/>
              <a:defRPr sz="2400" baseline="0"/>
            </a:lvl3pPr>
            <a:lvl4pPr marL="360000" indent="-180000">
              <a:buFont typeface="Calibri Light" panose="020F0302020204030204" pitchFamily="34" charset="0"/>
              <a:buChar char="–"/>
              <a:defRPr sz="2400" baseline="0"/>
            </a:lvl4pPr>
            <a:lvl5pPr marL="540000" indent="-180000">
              <a:buFont typeface="Calibri Light" panose="020F0302020204030204" pitchFamily="34" charset="0"/>
              <a:buChar char="&gt;"/>
              <a:defRPr sz="2400" baseline="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6" name="Slide Number Placeholder 5"/>
          <p:cNvSpPr>
            <a:spLocks noGrp="1"/>
          </p:cNvSpPr>
          <p:nvPr>
            <p:ph type="sldNum" sz="quarter" idx="12"/>
          </p:nvPr>
        </p:nvSpPr>
        <p:spPr/>
        <p:txBody>
          <a:bodyPr/>
          <a:lstStyle/>
          <a:p>
            <a:fld id="{0B868178-02AE-42FC-958D-6B8F13B60175}" type="slidenum">
              <a:rPr lang="en-GB" smtClean="0"/>
              <a:t>‹#›</a:t>
            </a:fld>
            <a:endParaRPr lang="en-GB"/>
          </a:p>
        </p:txBody>
      </p:sp>
      <p:sp>
        <p:nvSpPr>
          <p:cNvPr id="10" name="Content Placeholder 8"/>
          <p:cNvSpPr>
            <a:spLocks noGrp="1"/>
          </p:cNvSpPr>
          <p:nvPr>
            <p:ph sz="quarter" idx="13"/>
          </p:nvPr>
        </p:nvSpPr>
        <p:spPr>
          <a:xfrm>
            <a:off x="7127999" y="1512000"/>
            <a:ext cx="4572000"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Content Placeholder 8"/>
          <p:cNvSpPr>
            <a:spLocks noGrp="1"/>
          </p:cNvSpPr>
          <p:nvPr>
            <p:ph sz="quarter" idx="14"/>
          </p:nvPr>
        </p:nvSpPr>
        <p:spPr>
          <a:xfrm>
            <a:off x="7127999" y="3816000"/>
            <a:ext cx="4572000"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830732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urpl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4000" y="1800000"/>
            <a:ext cx="8640000" cy="1260000"/>
          </a:xfrm>
        </p:spPr>
        <p:txBody>
          <a:bodyPr/>
          <a:lstStyle>
            <a:lvl1pPr algn="l">
              <a:lnSpc>
                <a:spcPct val="85000"/>
              </a:lnSpc>
              <a:defRPr sz="4400" b="0" i="0">
                <a:solidFill>
                  <a:schemeClr val="bg1"/>
                </a:solidFill>
                <a:latin typeface="+mn-lt"/>
              </a:defRPr>
            </a:lvl1pPr>
          </a:lstStyle>
          <a:p>
            <a:r>
              <a:rPr lang="en-US"/>
              <a:t>Click to edit Master title style</a:t>
            </a:r>
            <a:endParaRPr lang="en-GB" dirty="0"/>
          </a:p>
        </p:txBody>
      </p:sp>
      <p:sp>
        <p:nvSpPr>
          <p:cNvPr id="3" name="Subtitle 2"/>
          <p:cNvSpPr>
            <a:spLocks noGrp="1"/>
          </p:cNvSpPr>
          <p:nvPr>
            <p:ph type="subTitle" idx="1" hasCustomPrompt="1"/>
          </p:nvPr>
        </p:nvSpPr>
        <p:spPr>
          <a:xfrm>
            <a:off x="481875" y="3204245"/>
            <a:ext cx="8640000" cy="718167"/>
          </a:xfrm>
        </p:spPr>
        <p:txBody>
          <a:bodyPr/>
          <a:lstStyle>
            <a:lvl1pPr marL="0" indent="0" algn="l">
              <a:lnSpc>
                <a:spcPct val="100000"/>
              </a:lnSpc>
              <a:buNone/>
              <a:defRPr sz="2400" b="0" i="0">
                <a:solidFill>
                  <a:schemeClr val="bg1"/>
                </a:solidFill>
                <a:latin typeface="+mn-lt"/>
              </a:defRPr>
            </a:lvl1pPr>
            <a:lvl2pPr marL="456057" indent="0" algn="ctr">
              <a:buNone/>
              <a:defRPr>
                <a:solidFill>
                  <a:schemeClr val="tx1">
                    <a:tint val="75000"/>
                  </a:schemeClr>
                </a:solidFill>
              </a:defRPr>
            </a:lvl2pPr>
            <a:lvl3pPr marL="912114" indent="0" algn="ctr">
              <a:buNone/>
              <a:defRPr>
                <a:solidFill>
                  <a:schemeClr val="tx1">
                    <a:tint val="75000"/>
                  </a:schemeClr>
                </a:solidFill>
              </a:defRPr>
            </a:lvl3pPr>
            <a:lvl4pPr marL="1368171" indent="0" algn="ctr">
              <a:buNone/>
              <a:defRPr>
                <a:solidFill>
                  <a:schemeClr val="tx1">
                    <a:tint val="75000"/>
                  </a:schemeClr>
                </a:solidFill>
              </a:defRPr>
            </a:lvl4pPr>
            <a:lvl5pPr marL="1824228" indent="0" algn="ctr">
              <a:buNone/>
              <a:defRPr>
                <a:solidFill>
                  <a:schemeClr val="tx1">
                    <a:tint val="75000"/>
                  </a:schemeClr>
                </a:solidFill>
              </a:defRPr>
            </a:lvl5pPr>
            <a:lvl6pPr marL="2280285" indent="0" algn="ctr">
              <a:buNone/>
              <a:defRPr>
                <a:solidFill>
                  <a:schemeClr val="tx1">
                    <a:tint val="75000"/>
                  </a:schemeClr>
                </a:solidFill>
              </a:defRPr>
            </a:lvl6pPr>
            <a:lvl7pPr marL="2736342" indent="0" algn="ctr">
              <a:buNone/>
              <a:defRPr>
                <a:solidFill>
                  <a:schemeClr val="tx1">
                    <a:tint val="75000"/>
                  </a:schemeClr>
                </a:solidFill>
              </a:defRPr>
            </a:lvl7pPr>
            <a:lvl8pPr marL="3192399" indent="0" algn="ctr">
              <a:buNone/>
              <a:defRPr>
                <a:solidFill>
                  <a:schemeClr val="tx1">
                    <a:tint val="75000"/>
                  </a:schemeClr>
                </a:solidFill>
              </a:defRPr>
            </a:lvl8pPr>
            <a:lvl9pPr marL="3648456" indent="0" algn="ctr">
              <a:buNone/>
              <a:defRPr>
                <a:solidFill>
                  <a:schemeClr val="tx1">
                    <a:tint val="75000"/>
                  </a:schemeClr>
                </a:solidFill>
              </a:defRPr>
            </a:lvl9pPr>
          </a:lstStyle>
          <a:p>
            <a:r>
              <a:rPr lang="en-US" dirty="0"/>
              <a:t>Click to edit Master date style</a:t>
            </a:r>
            <a:endParaRPr lang="en-GB" dirty="0"/>
          </a:p>
        </p:txBody>
      </p:sp>
      <p:sp>
        <p:nvSpPr>
          <p:cNvPr id="6" name="Slide Number Placeholder 5"/>
          <p:cNvSpPr>
            <a:spLocks noGrp="1"/>
          </p:cNvSpPr>
          <p:nvPr>
            <p:ph type="sldNum" sz="quarter" idx="12"/>
          </p:nvPr>
        </p:nvSpPr>
        <p:spPr/>
        <p:txBody>
          <a:bodyPr/>
          <a:lstStyle>
            <a:lvl1pPr>
              <a:defRPr sz="1000">
                <a:solidFill>
                  <a:schemeClr val="bg1"/>
                </a:solidFill>
              </a:defRPr>
            </a:lvl1pPr>
          </a:lstStyle>
          <a:p>
            <a:fld id="{0B868178-02AE-42FC-958D-6B8F13B60175}" type="slidenum">
              <a:rPr lang="en-GB" smtClean="0"/>
              <a:pPr/>
              <a:t>‹#›</a:t>
            </a:fld>
            <a:endParaRPr lang="en-GB"/>
          </a:p>
        </p:txBody>
      </p:sp>
      <p:sp>
        <p:nvSpPr>
          <p:cNvPr id="9" name="TextBox 8"/>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chemeClr val="bg1"/>
                </a:solidFill>
              </a:rPr>
              <a:t>British Telecommunications </a:t>
            </a:r>
            <a:r>
              <a:rPr lang="en-GB" sz="1000" dirty="0" err="1">
                <a:solidFill>
                  <a:schemeClr val="bg1"/>
                </a:solidFill>
              </a:rPr>
              <a:t>plc</a:t>
            </a:r>
            <a:r>
              <a:rPr lang="en-GB" sz="1000" dirty="0">
                <a:solidFill>
                  <a:schemeClr val="bg1"/>
                </a:solidFill>
              </a:rPr>
              <a:t> </a:t>
            </a:r>
            <a:r>
              <a:rPr lang="en-GB" sz="1000" dirty="0" smtClean="0">
                <a:solidFill>
                  <a:schemeClr val="bg1"/>
                </a:solidFill>
              </a:rPr>
              <a:t>2018</a:t>
            </a:r>
            <a:endParaRPr lang="en-GB" sz="1000" dirty="0">
              <a:solidFill>
                <a:schemeClr val="bg1"/>
              </a:solidFill>
            </a:endParaRPr>
          </a:p>
        </p:txBody>
      </p:sp>
      <p:pic>
        <p:nvPicPr>
          <p:cNvPr id="7" name="Picture 6">
            <a:extLst>
              <a:ext uri="{FF2B5EF4-FFF2-40B4-BE49-F238E27FC236}">
                <a16:creationId xmlns:a16="http://schemas.microsoft.com/office/drawing/2014/main" xmlns="" id="{51F26D7D-D64F-45AB-ADBC-55B77431667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4005" y="711561"/>
            <a:ext cx="2160000" cy="248633"/>
          </a:xfrm>
          <a:prstGeom prst="rect">
            <a:avLst/>
          </a:prstGeom>
        </p:spPr>
      </p:pic>
    </p:spTree>
    <p:extLst>
      <p:ext uri="{BB962C8B-B14F-4D97-AF65-F5344CB8AC3E}">
        <p14:creationId xmlns:p14="http://schemas.microsoft.com/office/powerpoint/2010/main" val="3095303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6" name="Slide Number Placeholder 5"/>
          <p:cNvSpPr>
            <a:spLocks noGrp="1"/>
          </p:cNvSpPr>
          <p:nvPr>
            <p:ph type="sldNum" sz="quarter" idx="12"/>
          </p:nvPr>
        </p:nvSpPr>
        <p:spPr/>
        <p:txBody>
          <a:bodyPr/>
          <a:lstStyle/>
          <a:p>
            <a:fld id="{0B868178-02AE-42FC-958D-6B8F13B60175}" type="slidenum">
              <a:rPr lang="en-GB" smtClean="0"/>
              <a:t>‹#›</a:t>
            </a:fld>
            <a:endParaRPr lang="en-GB"/>
          </a:p>
        </p:txBody>
      </p:sp>
    </p:spTree>
    <p:extLst>
      <p:ext uri="{BB962C8B-B14F-4D97-AF65-F5344CB8AC3E}">
        <p14:creationId xmlns:p14="http://schemas.microsoft.com/office/powerpoint/2010/main" val="898384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503999" y="1512000"/>
            <a:ext cx="5544000" cy="44640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2000" y="1512000"/>
            <a:ext cx="5544000" cy="44640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7" name="Slide Number Placeholder 6"/>
          <p:cNvSpPr>
            <a:spLocks noGrp="1"/>
          </p:cNvSpPr>
          <p:nvPr>
            <p:ph type="sldNum" sz="quarter" idx="12"/>
          </p:nvPr>
        </p:nvSpPr>
        <p:spPr/>
        <p:txBody>
          <a:bodyPr/>
          <a:lstStyle/>
          <a:p>
            <a:fld id="{0B868178-02AE-42FC-958D-6B8F13B60175}" type="slidenum">
              <a:rPr lang="en-GB" smtClean="0"/>
              <a:t>‹#›</a:t>
            </a:fld>
            <a:endParaRPr lang="en-GB"/>
          </a:p>
        </p:txBody>
      </p:sp>
    </p:spTree>
    <p:extLst>
      <p:ext uri="{BB962C8B-B14F-4D97-AF65-F5344CB8AC3E}">
        <p14:creationId xmlns:p14="http://schemas.microsoft.com/office/powerpoint/2010/main" val="1772135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503999" y="1512000"/>
            <a:ext cx="3646800" cy="44640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294800" y="1512000"/>
            <a:ext cx="3646800" cy="44640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7" name="Slide Number Placeholder 6"/>
          <p:cNvSpPr>
            <a:spLocks noGrp="1"/>
          </p:cNvSpPr>
          <p:nvPr>
            <p:ph type="sldNum" sz="quarter" idx="12"/>
          </p:nvPr>
        </p:nvSpPr>
        <p:spPr/>
        <p:txBody>
          <a:bodyPr/>
          <a:lstStyle/>
          <a:p>
            <a:fld id="{0B868178-02AE-42FC-958D-6B8F13B60175}" type="slidenum">
              <a:rPr lang="en-GB" smtClean="0"/>
              <a:t>‹#›</a:t>
            </a:fld>
            <a:endParaRPr lang="en-GB"/>
          </a:p>
        </p:txBody>
      </p:sp>
      <p:sp>
        <p:nvSpPr>
          <p:cNvPr id="9" name="Content Placeholder 8"/>
          <p:cNvSpPr>
            <a:spLocks noGrp="1"/>
          </p:cNvSpPr>
          <p:nvPr>
            <p:ph sz="quarter" idx="13"/>
          </p:nvPr>
        </p:nvSpPr>
        <p:spPr>
          <a:xfrm>
            <a:off x="8085600" y="1512000"/>
            <a:ext cx="3646800" cy="4464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473933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xt + 2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503999" y="1512000"/>
            <a:ext cx="3888000" cy="44640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7" name="Slide Number Placeholder 6"/>
          <p:cNvSpPr>
            <a:spLocks noGrp="1"/>
          </p:cNvSpPr>
          <p:nvPr>
            <p:ph type="sldNum" sz="quarter" idx="12"/>
          </p:nvPr>
        </p:nvSpPr>
        <p:spPr/>
        <p:txBody>
          <a:bodyPr/>
          <a:lstStyle/>
          <a:p>
            <a:fld id="{0B868178-02AE-42FC-958D-6B8F13B60175}" type="slidenum">
              <a:rPr lang="en-GB" smtClean="0"/>
              <a:t>‹#›</a:t>
            </a:fld>
            <a:endParaRPr lang="en-GB"/>
          </a:p>
        </p:txBody>
      </p:sp>
      <p:sp>
        <p:nvSpPr>
          <p:cNvPr id="9" name="Content Placeholder 8"/>
          <p:cNvSpPr>
            <a:spLocks noGrp="1"/>
          </p:cNvSpPr>
          <p:nvPr>
            <p:ph sz="quarter" idx="13"/>
          </p:nvPr>
        </p:nvSpPr>
        <p:spPr>
          <a:xfrm>
            <a:off x="4752000" y="1512000"/>
            <a:ext cx="3420000" cy="4428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Content Placeholder 8"/>
          <p:cNvSpPr>
            <a:spLocks noGrp="1"/>
          </p:cNvSpPr>
          <p:nvPr>
            <p:ph sz="quarter" idx="14"/>
          </p:nvPr>
        </p:nvSpPr>
        <p:spPr>
          <a:xfrm>
            <a:off x="8280000" y="1512000"/>
            <a:ext cx="3420000" cy="4428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249825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 + 3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503999" y="1512000"/>
            <a:ext cx="3888000" cy="44640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7" name="Slide Number Placeholder 6"/>
          <p:cNvSpPr>
            <a:spLocks noGrp="1"/>
          </p:cNvSpPr>
          <p:nvPr>
            <p:ph type="sldNum" sz="quarter" idx="12"/>
          </p:nvPr>
        </p:nvSpPr>
        <p:spPr/>
        <p:txBody>
          <a:bodyPr/>
          <a:lstStyle/>
          <a:p>
            <a:fld id="{0B868178-02AE-42FC-958D-6B8F13B60175}" type="slidenum">
              <a:rPr lang="en-GB" smtClean="0"/>
              <a:t>‹#›</a:t>
            </a:fld>
            <a:endParaRPr lang="en-GB"/>
          </a:p>
        </p:txBody>
      </p:sp>
      <p:sp>
        <p:nvSpPr>
          <p:cNvPr id="12" name="Content Placeholder 8"/>
          <p:cNvSpPr>
            <a:spLocks noGrp="1"/>
          </p:cNvSpPr>
          <p:nvPr>
            <p:ph sz="quarter" idx="13"/>
          </p:nvPr>
        </p:nvSpPr>
        <p:spPr>
          <a:xfrm>
            <a:off x="4752000" y="1512000"/>
            <a:ext cx="3420000"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3" name="Content Placeholder 8"/>
          <p:cNvSpPr>
            <a:spLocks noGrp="1"/>
          </p:cNvSpPr>
          <p:nvPr>
            <p:ph sz="quarter" idx="15"/>
          </p:nvPr>
        </p:nvSpPr>
        <p:spPr>
          <a:xfrm>
            <a:off x="4752000" y="3780000"/>
            <a:ext cx="3420000"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Content Placeholder 8"/>
          <p:cNvSpPr>
            <a:spLocks noGrp="1"/>
          </p:cNvSpPr>
          <p:nvPr>
            <p:ph sz="quarter" idx="16"/>
          </p:nvPr>
        </p:nvSpPr>
        <p:spPr>
          <a:xfrm>
            <a:off x="8280000" y="1512000"/>
            <a:ext cx="3420000" cy="4428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455967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 4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503999" y="1512000"/>
            <a:ext cx="3888000" cy="44640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7" name="Slide Number Placeholder 6"/>
          <p:cNvSpPr>
            <a:spLocks noGrp="1"/>
          </p:cNvSpPr>
          <p:nvPr>
            <p:ph type="sldNum" sz="quarter" idx="12"/>
          </p:nvPr>
        </p:nvSpPr>
        <p:spPr/>
        <p:txBody>
          <a:bodyPr/>
          <a:lstStyle/>
          <a:p>
            <a:fld id="{0B868178-02AE-42FC-958D-6B8F13B60175}" type="slidenum">
              <a:rPr lang="en-GB" smtClean="0"/>
              <a:t>‹#›</a:t>
            </a:fld>
            <a:endParaRPr lang="en-GB"/>
          </a:p>
        </p:txBody>
      </p:sp>
      <p:sp>
        <p:nvSpPr>
          <p:cNvPr id="13" name="Content Placeholder 8"/>
          <p:cNvSpPr>
            <a:spLocks noGrp="1"/>
          </p:cNvSpPr>
          <p:nvPr>
            <p:ph sz="quarter" idx="13"/>
          </p:nvPr>
        </p:nvSpPr>
        <p:spPr>
          <a:xfrm>
            <a:off x="4752000" y="1512000"/>
            <a:ext cx="3420000"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4" name="Content Placeholder 8"/>
          <p:cNvSpPr>
            <a:spLocks noGrp="1"/>
          </p:cNvSpPr>
          <p:nvPr>
            <p:ph sz="quarter" idx="17"/>
          </p:nvPr>
        </p:nvSpPr>
        <p:spPr>
          <a:xfrm>
            <a:off x="4752000" y="3780000"/>
            <a:ext cx="3420000"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Content Placeholder 8"/>
          <p:cNvSpPr>
            <a:spLocks noGrp="1"/>
          </p:cNvSpPr>
          <p:nvPr>
            <p:ph sz="quarter" idx="18"/>
          </p:nvPr>
        </p:nvSpPr>
        <p:spPr>
          <a:xfrm>
            <a:off x="8280000" y="1512000"/>
            <a:ext cx="3420000"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Content Placeholder 8"/>
          <p:cNvSpPr>
            <a:spLocks noGrp="1"/>
          </p:cNvSpPr>
          <p:nvPr>
            <p:ph sz="quarter" idx="19"/>
          </p:nvPr>
        </p:nvSpPr>
        <p:spPr>
          <a:xfrm>
            <a:off x="8280000" y="3780000"/>
            <a:ext cx="3420000"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473420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 Columns + 3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503999" y="1512000"/>
            <a:ext cx="3646800" cy="8856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294800" y="1512000"/>
            <a:ext cx="3646800" cy="8856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7" name="Slide Number Placeholder 6"/>
          <p:cNvSpPr>
            <a:spLocks noGrp="1"/>
          </p:cNvSpPr>
          <p:nvPr>
            <p:ph type="sldNum" sz="quarter" idx="12"/>
          </p:nvPr>
        </p:nvSpPr>
        <p:spPr/>
        <p:txBody>
          <a:bodyPr/>
          <a:lstStyle/>
          <a:p>
            <a:fld id="{0B868178-02AE-42FC-958D-6B8F13B60175}" type="slidenum">
              <a:rPr lang="en-GB" smtClean="0"/>
              <a:t>‹#›</a:t>
            </a:fld>
            <a:endParaRPr lang="en-GB"/>
          </a:p>
        </p:txBody>
      </p:sp>
      <p:sp>
        <p:nvSpPr>
          <p:cNvPr id="9" name="Content Placeholder 8"/>
          <p:cNvSpPr>
            <a:spLocks noGrp="1"/>
          </p:cNvSpPr>
          <p:nvPr>
            <p:ph sz="quarter" idx="13"/>
          </p:nvPr>
        </p:nvSpPr>
        <p:spPr>
          <a:xfrm>
            <a:off x="8085600" y="1512000"/>
            <a:ext cx="3646800" cy="885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3" name="Content Placeholder 8"/>
          <p:cNvSpPr>
            <a:spLocks noGrp="1"/>
          </p:cNvSpPr>
          <p:nvPr>
            <p:ph sz="quarter" idx="17"/>
          </p:nvPr>
        </p:nvSpPr>
        <p:spPr>
          <a:xfrm>
            <a:off x="504000" y="2736000"/>
            <a:ext cx="3646800" cy="3232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4" name="Content Placeholder 8"/>
          <p:cNvSpPr>
            <a:spLocks noGrp="1"/>
          </p:cNvSpPr>
          <p:nvPr>
            <p:ph sz="quarter" idx="18"/>
          </p:nvPr>
        </p:nvSpPr>
        <p:spPr>
          <a:xfrm>
            <a:off x="4294800" y="2736000"/>
            <a:ext cx="3646800" cy="3232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Content Placeholder 8"/>
          <p:cNvSpPr>
            <a:spLocks noGrp="1"/>
          </p:cNvSpPr>
          <p:nvPr>
            <p:ph sz="quarter" idx="19"/>
          </p:nvPr>
        </p:nvSpPr>
        <p:spPr>
          <a:xfrm>
            <a:off x="8085600" y="2736000"/>
            <a:ext cx="3646800" cy="3232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467992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Large Image +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hasCustomPrompt="1"/>
          </p:nvPr>
        </p:nvSpPr>
        <p:spPr>
          <a:xfrm>
            <a:off x="504000" y="5796000"/>
            <a:ext cx="3754800" cy="360000"/>
          </a:xfrm>
        </p:spPr>
        <p:txBody>
          <a:bodyPr/>
          <a:lstStyle/>
          <a:p>
            <a:pPr lvl="0"/>
            <a:r>
              <a:rPr lang="en-US" dirty="0"/>
              <a:t>Edit Master text styles</a:t>
            </a:r>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6" name="Slide Number Placeholder 5"/>
          <p:cNvSpPr>
            <a:spLocks noGrp="1"/>
          </p:cNvSpPr>
          <p:nvPr>
            <p:ph type="sldNum" sz="quarter" idx="12"/>
          </p:nvPr>
        </p:nvSpPr>
        <p:spPr/>
        <p:txBody>
          <a:bodyPr/>
          <a:lstStyle/>
          <a:p>
            <a:fld id="{0B868178-02AE-42FC-958D-6B8F13B60175}" type="slidenum">
              <a:rPr lang="en-GB" smtClean="0"/>
              <a:t>‹#›</a:t>
            </a:fld>
            <a:endParaRPr lang="en-GB"/>
          </a:p>
        </p:txBody>
      </p:sp>
      <p:sp>
        <p:nvSpPr>
          <p:cNvPr id="9" name="Content Placeholder 8"/>
          <p:cNvSpPr>
            <a:spLocks noGrp="1"/>
          </p:cNvSpPr>
          <p:nvPr>
            <p:ph sz="quarter" idx="17"/>
          </p:nvPr>
        </p:nvSpPr>
        <p:spPr>
          <a:xfrm>
            <a:off x="504000" y="1512000"/>
            <a:ext cx="11232000" cy="4150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526867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5" name="Slide Number Placeholder 4"/>
          <p:cNvSpPr>
            <a:spLocks noGrp="1"/>
          </p:cNvSpPr>
          <p:nvPr>
            <p:ph type="sldNum" sz="quarter" idx="12"/>
          </p:nvPr>
        </p:nvSpPr>
        <p:spPr/>
        <p:txBody>
          <a:bodyPr/>
          <a:lstStyle/>
          <a:p>
            <a:fld id="{0B868178-02AE-42FC-958D-6B8F13B60175}" type="slidenum">
              <a:rPr lang="en-GB" smtClean="0"/>
              <a:t>‹#›</a:t>
            </a:fld>
            <a:endParaRPr lang="en-GB"/>
          </a:p>
        </p:txBody>
      </p:sp>
    </p:spTree>
    <p:extLst>
      <p:ext uri="{BB962C8B-B14F-4D97-AF65-F5344CB8AC3E}">
        <p14:creationId xmlns:p14="http://schemas.microsoft.com/office/powerpoint/2010/main" val="702338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4" name="Slide Number Placeholder 3"/>
          <p:cNvSpPr>
            <a:spLocks noGrp="1"/>
          </p:cNvSpPr>
          <p:nvPr>
            <p:ph type="sldNum" sz="quarter" idx="12"/>
          </p:nvPr>
        </p:nvSpPr>
        <p:spPr/>
        <p:txBody>
          <a:bodyPr/>
          <a:lstStyle/>
          <a:p>
            <a:fld id="{0B868178-02AE-42FC-958D-6B8F13B60175}" type="slidenum">
              <a:rPr lang="en-GB" smtClean="0"/>
              <a:t>‹#›</a:t>
            </a:fld>
            <a:endParaRPr lang="en-GB"/>
          </a:p>
        </p:txBody>
      </p:sp>
      <p:sp>
        <p:nvSpPr>
          <p:cNvPr id="7" name="TextBox 6"/>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chemeClr val="accent1"/>
                </a:solidFill>
              </a:rPr>
              <a:t>British Telecommunications </a:t>
            </a:r>
            <a:r>
              <a:rPr lang="en-GB" sz="1000" dirty="0" err="1">
                <a:solidFill>
                  <a:schemeClr val="accent1"/>
                </a:solidFill>
              </a:rPr>
              <a:t>plc</a:t>
            </a:r>
            <a:r>
              <a:rPr lang="en-GB" sz="1000" dirty="0">
                <a:solidFill>
                  <a:schemeClr val="accent1"/>
                </a:solidFill>
              </a:rPr>
              <a:t> </a:t>
            </a:r>
            <a:r>
              <a:rPr lang="en-GB" sz="1000" dirty="0" smtClean="0">
                <a:solidFill>
                  <a:schemeClr val="accent1"/>
                </a:solidFill>
              </a:rPr>
              <a:t>2018</a:t>
            </a:r>
            <a:endParaRPr lang="en-GB" sz="1000" dirty="0">
              <a:solidFill>
                <a:schemeClr val="accent1"/>
              </a:solidFill>
            </a:endParaRPr>
          </a:p>
        </p:txBody>
      </p:sp>
      <p:pic>
        <p:nvPicPr>
          <p:cNvPr id="6" name="Picture 5">
            <a:extLst>
              <a:ext uri="{FF2B5EF4-FFF2-40B4-BE49-F238E27FC236}">
                <a16:creationId xmlns:a16="http://schemas.microsoft.com/office/drawing/2014/main" xmlns="" id="{0F8FC6F6-2D94-4EFB-A433-89FA67602B1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77200" y="6289200"/>
            <a:ext cx="1620000" cy="186474"/>
          </a:xfrm>
          <a:prstGeom prst="rect">
            <a:avLst/>
          </a:prstGeom>
        </p:spPr>
      </p:pic>
    </p:spTree>
    <p:extLst>
      <p:ext uri="{BB962C8B-B14F-4D97-AF65-F5344CB8AC3E}">
        <p14:creationId xmlns:p14="http://schemas.microsoft.com/office/powerpoint/2010/main" val="3780285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image (blank)">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4000" y="1800000"/>
            <a:ext cx="8640000" cy="1260000"/>
          </a:xfrm>
        </p:spPr>
        <p:txBody>
          <a:bodyPr/>
          <a:lstStyle>
            <a:lvl1pPr algn="l">
              <a:lnSpc>
                <a:spcPct val="85000"/>
              </a:lnSpc>
              <a:defRPr sz="4400" b="0" i="0">
                <a:solidFill>
                  <a:schemeClr val="bg1"/>
                </a:solidFill>
                <a:latin typeface="+mn-lt"/>
              </a:defRPr>
            </a:lvl1pPr>
          </a:lstStyle>
          <a:p>
            <a:r>
              <a:rPr lang="en-US"/>
              <a:t>Click to edit Master title style</a:t>
            </a:r>
            <a:endParaRPr lang="en-GB" dirty="0"/>
          </a:p>
        </p:txBody>
      </p:sp>
      <p:sp>
        <p:nvSpPr>
          <p:cNvPr id="3" name="Subtitle 2"/>
          <p:cNvSpPr>
            <a:spLocks noGrp="1"/>
          </p:cNvSpPr>
          <p:nvPr>
            <p:ph type="subTitle" idx="1" hasCustomPrompt="1"/>
          </p:nvPr>
        </p:nvSpPr>
        <p:spPr>
          <a:xfrm>
            <a:off x="481875" y="3204245"/>
            <a:ext cx="8640000" cy="718167"/>
          </a:xfrm>
        </p:spPr>
        <p:txBody>
          <a:bodyPr/>
          <a:lstStyle>
            <a:lvl1pPr marL="0" indent="0" algn="l">
              <a:lnSpc>
                <a:spcPct val="100000"/>
              </a:lnSpc>
              <a:buNone/>
              <a:defRPr sz="2400" b="0" i="0">
                <a:solidFill>
                  <a:schemeClr val="bg1"/>
                </a:solidFill>
                <a:latin typeface="+mn-lt"/>
              </a:defRPr>
            </a:lvl1pPr>
            <a:lvl2pPr marL="456057" indent="0" algn="ctr">
              <a:buNone/>
              <a:defRPr>
                <a:solidFill>
                  <a:schemeClr val="tx1">
                    <a:tint val="75000"/>
                  </a:schemeClr>
                </a:solidFill>
              </a:defRPr>
            </a:lvl2pPr>
            <a:lvl3pPr marL="912114" indent="0" algn="ctr">
              <a:buNone/>
              <a:defRPr>
                <a:solidFill>
                  <a:schemeClr val="tx1">
                    <a:tint val="75000"/>
                  </a:schemeClr>
                </a:solidFill>
              </a:defRPr>
            </a:lvl3pPr>
            <a:lvl4pPr marL="1368171" indent="0" algn="ctr">
              <a:buNone/>
              <a:defRPr>
                <a:solidFill>
                  <a:schemeClr val="tx1">
                    <a:tint val="75000"/>
                  </a:schemeClr>
                </a:solidFill>
              </a:defRPr>
            </a:lvl4pPr>
            <a:lvl5pPr marL="1824228" indent="0" algn="ctr">
              <a:buNone/>
              <a:defRPr>
                <a:solidFill>
                  <a:schemeClr val="tx1">
                    <a:tint val="75000"/>
                  </a:schemeClr>
                </a:solidFill>
              </a:defRPr>
            </a:lvl5pPr>
            <a:lvl6pPr marL="2280285" indent="0" algn="ctr">
              <a:buNone/>
              <a:defRPr>
                <a:solidFill>
                  <a:schemeClr val="tx1">
                    <a:tint val="75000"/>
                  </a:schemeClr>
                </a:solidFill>
              </a:defRPr>
            </a:lvl6pPr>
            <a:lvl7pPr marL="2736342" indent="0" algn="ctr">
              <a:buNone/>
              <a:defRPr>
                <a:solidFill>
                  <a:schemeClr val="tx1">
                    <a:tint val="75000"/>
                  </a:schemeClr>
                </a:solidFill>
              </a:defRPr>
            </a:lvl7pPr>
            <a:lvl8pPr marL="3192399" indent="0" algn="ctr">
              <a:buNone/>
              <a:defRPr>
                <a:solidFill>
                  <a:schemeClr val="tx1">
                    <a:tint val="75000"/>
                  </a:schemeClr>
                </a:solidFill>
              </a:defRPr>
            </a:lvl8pPr>
            <a:lvl9pPr marL="3648456" indent="0" algn="ctr">
              <a:buNone/>
              <a:defRPr>
                <a:solidFill>
                  <a:schemeClr val="tx1">
                    <a:tint val="75000"/>
                  </a:schemeClr>
                </a:solidFill>
              </a:defRPr>
            </a:lvl9pPr>
          </a:lstStyle>
          <a:p>
            <a:r>
              <a:rPr lang="en-US" dirty="0"/>
              <a:t>Click to edit Master date style</a:t>
            </a:r>
            <a:endParaRPr lang="en-GB" dirty="0"/>
          </a:p>
        </p:txBody>
      </p:sp>
      <p:sp>
        <p:nvSpPr>
          <p:cNvPr id="6" name="Slide Number Placeholder 5"/>
          <p:cNvSpPr>
            <a:spLocks noGrp="1"/>
          </p:cNvSpPr>
          <p:nvPr>
            <p:ph type="sldNum" sz="quarter" idx="12"/>
          </p:nvPr>
        </p:nvSpPr>
        <p:spPr/>
        <p:txBody>
          <a:bodyPr/>
          <a:lstStyle>
            <a:lvl1pPr>
              <a:defRPr sz="1000">
                <a:solidFill>
                  <a:schemeClr val="bg1"/>
                </a:solidFill>
              </a:defRPr>
            </a:lvl1pPr>
          </a:lstStyle>
          <a:p>
            <a:fld id="{0B868178-02AE-42FC-958D-6B8F13B60175}" type="slidenum">
              <a:rPr lang="en-GB" smtClean="0"/>
              <a:pPr/>
              <a:t>‹#›</a:t>
            </a:fld>
            <a:endParaRPr lang="en-GB"/>
          </a:p>
        </p:txBody>
      </p:sp>
      <p:sp>
        <p:nvSpPr>
          <p:cNvPr id="9" name="TextBox 8"/>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a:t>
            </a:r>
            <a:r>
              <a:rPr lang="en-GB" sz="1000" dirty="0" err="1">
                <a:solidFill>
                  <a:srgbClr val="FFFFFF"/>
                </a:solidFill>
              </a:rPr>
              <a:t>plc</a:t>
            </a:r>
            <a:r>
              <a:rPr lang="en-GB" sz="1000" dirty="0">
                <a:solidFill>
                  <a:srgbClr val="FFFFFF"/>
                </a:solidFill>
              </a:rPr>
              <a:t> </a:t>
            </a:r>
            <a:r>
              <a:rPr lang="en-GB" sz="1000" dirty="0" smtClean="0">
                <a:solidFill>
                  <a:srgbClr val="FFFFFF"/>
                </a:solidFill>
              </a:rPr>
              <a:t>2018</a:t>
            </a:r>
            <a:endParaRPr lang="en-GB" sz="1000" dirty="0">
              <a:solidFill>
                <a:srgbClr val="FFFFFF"/>
              </a:solidFill>
            </a:endParaRPr>
          </a:p>
        </p:txBody>
      </p:sp>
      <p:pic>
        <p:nvPicPr>
          <p:cNvPr id="7" name="Picture 6">
            <a:extLst>
              <a:ext uri="{FF2B5EF4-FFF2-40B4-BE49-F238E27FC236}">
                <a16:creationId xmlns:a16="http://schemas.microsoft.com/office/drawing/2014/main" xmlns="" id="{4EDC729A-98FE-4613-8BBE-7F95C55350F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6545" y="742041"/>
            <a:ext cx="2160000" cy="248633"/>
          </a:xfrm>
          <a:prstGeom prst="rect">
            <a:avLst/>
          </a:prstGeom>
        </p:spPr>
      </p:pic>
    </p:spTree>
    <p:extLst>
      <p:ext uri="{BB962C8B-B14F-4D97-AF65-F5344CB8AC3E}">
        <p14:creationId xmlns:p14="http://schemas.microsoft.com/office/powerpoint/2010/main" val="288089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Divider (large text) (purpl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799999"/>
            <a:ext cx="8640000" cy="1620000"/>
          </a:xfrm>
        </p:spPr>
        <p:txBody>
          <a:bodyPr anchor="t" anchorCtr="0"/>
          <a:lstStyle>
            <a:lvl1pPr algn="l">
              <a:lnSpc>
                <a:spcPct val="90000"/>
              </a:lnSpc>
              <a:defRPr sz="4800" b="0" cap="none" baseline="0">
                <a:solidFill>
                  <a:schemeClr val="bg1"/>
                </a:solidFill>
                <a:latin typeface="+mn-lt"/>
              </a:defRPr>
            </a:lvl1pPr>
          </a:lstStyle>
          <a:p>
            <a:r>
              <a:rPr lang="en-US" dirty="0"/>
              <a:t>Click to edit Master Divider title style</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lvl1pPr>
              <a:defRPr>
                <a:solidFill>
                  <a:schemeClr val="bg1"/>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B868178-02AE-42FC-958D-6B8F13B60175}" type="slidenum">
              <a:rPr lang="en-GB" smtClean="0"/>
              <a:pPr/>
              <a:t>‹#›</a:t>
            </a:fld>
            <a:endParaRPr lang="en-GB"/>
          </a:p>
        </p:txBody>
      </p:sp>
      <p:sp>
        <p:nvSpPr>
          <p:cNvPr id="7" name="TextBox 6"/>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a:t>
            </a:r>
            <a:r>
              <a:rPr lang="en-GB" sz="1000" dirty="0" err="1">
                <a:solidFill>
                  <a:srgbClr val="FFFFFF"/>
                </a:solidFill>
              </a:rPr>
              <a:t>plc</a:t>
            </a:r>
            <a:r>
              <a:rPr lang="en-GB" sz="1000" dirty="0">
                <a:solidFill>
                  <a:srgbClr val="FFFFFF"/>
                </a:solidFill>
              </a:rPr>
              <a:t> </a:t>
            </a:r>
            <a:r>
              <a:rPr lang="en-GB" sz="1000" dirty="0" smtClean="0">
                <a:solidFill>
                  <a:srgbClr val="FFFFFF"/>
                </a:solidFill>
              </a:rPr>
              <a:t>2018</a:t>
            </a:r>
            <a:endParaRPr lang="en-GB" sz="1000" dirty="0">
              <a:solidFill>
                <a:srgbClr val="FFFFFF"/>
              </a:solidFill>
            </a:endParaRPr>
          </a:p>
        </p:txBody>
      </p:sp>
    </p:spTree>
    <p:extLst>
      <p:ext uri="{BB962C8B-B14F-4D97-AF65-F5344CB8AC3E}">
        <p14:creationId xmlns:p14="http://schemas.microsoft.com/office/powerpoint/2010/main" val="3284594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large text) (pin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799999"/>
            <a:ext cx="8640000" cy="1620000"/>
          </a:xfrm>
        </p:spPr>
        <p:txBody>
          <a:bodyPr anchor="t" anchorCtr="0"/>
          <a:lstStyle>
            <a:lvl1pPr algn="l">
              <a:lnSpc>
                <a:spcPct val="90000"/>
              </a:lnSpc>
              <a:defRPr sz="4800" b="0" cap="none" baseline="0">
                <a:solidFill>
                  <a:schemeClr val="bg1"/>
                </a:solidFill>
                <a:latin typeface="+mn-lt"/>
              </a:defRPr>
            </a:lvl1pPr>
          </a:lstStyle>
          <a:p>
            <a:r>
              <a:rPr lang="en-US" dirty="0"/>
              <a:t>Click to edit Master Divider title style</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lvl1pPr>
              <a:defRPr>
                <a:solidFill>
                  <a:schemeClr val="bg1"/>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B868178-02AE-42FC-958D-6B8F13B60175}" type="slidenum">
              <a:rPr lang="en-GB" smtClean="0"/>
              <a:pPr/>
              <a:t>‹#›</a:t>
            </a:fld>
            <a:endParaRPr lang="en-GB"/>
          </a:p>
        </p:txBody>
      </p:sp>
      <p:sp>
        <p:nvSpPr>
          <p:cNvPr id="8" name="TextBox 7"/>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a:t>
            </a:r>
            <a:r>
              <a:rPr lang="en-GB" sz="1000" dirty="0" err="1">
                <a:solidFill>
                  <a:srgbClr val="FFFFFF"/>
                </a:solidFill>
              </a:rPr>
              <a:t>plc</a:t>
            </a:r>
            <a:r>
              <a:rPr lang="en-GB" sz="1000" dirty="0">
                <a:solidFill>
                  <a:srgbClr val="FFFFFF"/>
                </a:solidFill>
              </a:rPr>
              <a:t> </a:t>
            </a:r>
            <a:r>
              <a:rPr lang="en-GB" sz="1000" dirty="0" smtClean="0">
                <a:solidFill>
                  <a:srgbClr val="FFFFFF"/>
                </a:solidFill>
              </a:rPr>
              <a:t>2018</a:t>
            </a:r>
            <a:endParaRPr lang="en-GB" sz="1000" dirty="0">
              <a:solidFill>
                <a:srgbClr val="FFFFFF"/>
              </a:solidFill>
            </a:endParaRPr>
          </a:p>
        </p:txBody>
      </p:sp>
    </p:spTree>
    <p:extLst>
      <p:ext uri="{BB962C8B-B14F-4D97-AF65-F5344CB8AC3E}">
        <p14:creationId xmlns:p14="http://schemas.microsoft.com/office/powerpoint/2010/main" val="658465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large text) (blue)">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799999"/>
            <a:ext cx="8640000" cy="1620000"/>
          </a:xfrm>
        </p:spPr>
        <p:txBody>
          <a:bodyPr anchor="t" anchorCtr="0"/>
          <a:lstStyle>
            <a:lvl1pPr algn="l">
              <a:lnSpc>
                <a:spcPct val="90000"/>
              </a:lnSpc>
              <a:defRPr sz="4800" b="0" cap="none" baseline="0">
                <a:solidFill>
                  <a:schemeClr val="bg1"/>
                </a:solidFill>
                <a:latin typeface="+mn-lt"/>
              </a:defRPr>
            </a:lvl1pPr>
          </a:lstStyle>
          <a:p>
            <a:r>
              <a:rPr lang="en-US" dirty="0"/>
              <a:t>Click to edit Master Divider title style</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lvl1pPr>
              <a:defRPr>
                <a:solidFill>
                  <a:schemeClr val="bg1"/>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B868178-02AE-42FC-958D-6B8F13B60175}" type="slidenum">
              <a:rPr lang="en-GB" smtClean="0"/>
              <a:pPr/>
              <a:t>‹#›</a:t>
            </a:fld>
            <a:endParaRPr lang="en-GB"/>
          </a:p>
        </p:txBody>
      </p:sp>
      <p:sp>
        <p:nvSpPr>
          <p:cNvPr id="8" name="TextBox 7"/>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a:t>
            </a:r>
            <a:r>
              <a:rPr lang="en-GB" sz="1000" dirty="0" err="1">
                <a:solidFill>
                  <a:srgbClr val="FFFFFF"/>
                </a:solidFill>
              </a:rPr>
              <a:t>plc</a:t>
            </a:r>
            <a:r>
              <a:rPr lang="en-GB" sz="1000" dirty="0">
                <a:solidFill>
                  <a:srgbClr val="FFFFFF"/>
                </a:solidFill>
              </a:rPr>
              <a:t> </a:t>
            </a:r>
            <a:r>
              <a:rPr lang="en-GB" sz="1000" dirty="0" smtClean="0">
                <a:solidFill>
                  <a:srgbClr val="FFFFFF"/>
                </a:solidFill>
              </a:rPr>
              <a:t>2018</a:t>
            </a:r>
            <a:endParaRPr lang="en-GB" sz="1000" dirty="0">
              <a:solidFill>
                <a:srgbClr val="FFFFFF"/>
              </a:solidFill>
            </a:endParaRPr>
          </a:p>
        </p:txBody>
      </p:sp>
    </p:spTree>
    <p:extLst>
      <p:ext uri="{BB962C8B-B14F-4D97-AF65-F5344CB8AC3E}">
        <p14:creationId xmlns:p14="http://schemas.microsoft.com/office/powerpoint/2010/main" val="110352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Divider image (large text) (blank)">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799999"/>
            <a:ext cx="8640000" cy="1620000"/>
          </a:xfrm>
        </p:spPr>
        <p:txBody>
          <a:bodyPr anchor="t" anchorCtr="0"/>
          <a:lstStyle>
            <a:lvl1pPr algn="l">
              <a:lnSpc>
                <a:spcPct val="90000"/>
              </a:lnSpc>
              <a:defRPr sz="4800" b="0" cap="none" baseline="0">
                <a:solidFill>
                  <a:schemeClr val="bg1"/>
                </a:solidFill>
                <a:latin typeface="+mn-lt"/>
              </a:defRPr>
            </a:lvl1pPr>
          </a:lstStyle>
          <a:p>
            <a:r>
              <a:rPr lang="en-US" dirty="0"/>
              <a:t>Click to edit Master Divider title style</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lvl1pPr>
              <a:defRPr>
                <a:solidFill>
                  <a:schemeClr val="bg1"/>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B868178-02AE-42FC-958D-6B8F13B60175}" type="slidenum">
              <a:rPr lang="en-GB" smtClean="0"/>
              <a:pPr/>
              <a:t>‹#›</a:t>
            </a:fld>
            <a:endParaRPr lang="en-GB"/>
          </a:p>
        </p:txBody>
      </p:sp>
      <p:sp>
        <p:nvSpPr>
          <p:cNvPr id="8" name="TextBox 7"/>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a:t>
            </a:r>
            <a:r>
              <a:rPr lang="en-GB" sz="1000" dirty="0" err="1">
                <a:solidFill>
                  <a:srgbClr val="FFFFFF"/>
                </a:solidFill>
              </a:rPr>
              <a:t>plc</a:t>
            </a:r>
            <a:r>
              <a:rPr lang="en-GB" sz="1000" dirty="0">
                <a:solidFill>
                  <a:srgbClr val="FFFFFF"/>
                </a:solidFill>
              </a:rPr>
              <a:t> </a:t>
            </a:r>
            <a:r>
              <a:rPr lang="en-GB" sz="1000" dirty="0" smtClean="0">
                <a:solidFill>
                  <a:srgbClr val="FFFFFF"/>
                </a:solidFill>
              </a:rPr>
              <a:t>2018</a:t>
            </a:r>
            <a:endParaRPr lang="en-GB" sz="1000" dirty="0">
              <a:solidFill>
                <a:srgbClr val="FFFFFF"/>
              </a:solidFill>
            </a:endParaRPr>
          </a:p>
        </p:txBody>
      </p:sp>
    </p:spTree>
    <p:extLst>
      <p:ext uri="{BB962C8B-B14F-4D97-AF65-F5344CB8AC3E}">
        <p14:creationId xmlns:p14="http://schemas.microsoft.com/office/powerpoint/2010/main" val="2254282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Divider (small text) (purpl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799999"/>
            <a:ext cx="6480000" cy="324000"/>
          </a:xfrm>
        </p:spPr>
        <p:txBody>
          <a:bodyPr anchor="t" anchorCtr="0"/>
          <a:lstStyle>
            <a:lvl1pPr algn="l">
              <a:lnSpc>
                <a:spcPct val="100000"/>
              </a:lnSpc>
              <a:defRPr sz="2400" b="1" cap="none" baseline="0">
                <a:solidFill>
                  <a:schemeClr val="bg1"/>
                </a:solidFill>
                <a:latin typeface="+mj-lt"/>
              </a:defRPr>
            </a:lvl1pPr>
          </a:lstStyle>
          <a:p>
            <a:r>
              <a:rPr lang="en-US" dirty="0"/>
              <a:t>Click to edit Master Divider title style</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lvl1pPr>
              <a:defRPr>
                <a:solidFill>
                  <a:schemeClr val="bg1"/>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B868178-02AE-42FC-958D-6B8F13B60175}" type="slidenum">
              <a:rPr lang="en-GB" smtClean="0"/>
              <a:pPr/>
              <a:t>‹#›</a:t>
            </a:fld>
            <a:endParaRPr lang="en-GB"/>
          </a:p>
        </p:txBody>
      </p:sp>
      <p:sp>
        <p:nvSpPr>
          <p:cNvPr id="9" name="Text Placeholder 8"/>
          <p:cNvSpPr>
            <a:spLocks noGrp="1"/>
          </p:cNvSpPr>
          <p:nvPr>
            <p:ph type="body" sz="quarter" idx="13"/>
          </p:nvPr>
        </p:nvSpPr>
        <p:spPr>
          <a:xfrm>
            <a:off x="502509" y="2160160"/>
            <a:ext cx="6480000" cy="1620000"/>
          </a:xfrm>
        </p:spPr>
        <p:txBody>
          <a:bodyPr/>
          <a:lstStyle>
            <a:lvl1pPr>
              <a:lnSpc>
                <a:spcPct val="100000"/>
              </a:lnSpc>
              <a:defRPr sz="2400" b="0">
                <a:solidFill>
                  <a:schemeClr val="bg1"/>
                </a:solidFill>
                <a:latin typeface="+mn-lt"/>
              </a:defRPr>
            </a:lvl1pPr>
          </a:lstStyle>
          <a:p>
            <a:pPr lvl="0"/>
            <a:r>
              <a:rPr lang="en-US"/>
              <a:t>Edit Master text styles</a:t>
            </a:r>
          </a:p>
        </p:txBody>
      </p:sp>
      <p:sp>
        <p:nvSpPr>
          <p:cNvPr id="10" name="TextBox 9"/>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a:t>
            </a:r>
            <a:r>
              <a:rPr lang="en-GB" sz="1000" dirty="0" err="1">
                <a:solidFill>
                  <a:srgbClr val="FFFFFF"/>
                </a:solidFill>
              </a:rPr>
              <a:t>plc</a:t>
            </a:r>
            <a:r>
              <a:rPr lang="en-GB" sz="1000" dirty="0">
                <a:solidFill>
                  <a:srgbClr val="FFFFFF"/>
                </a:solidFill>
              </a:rPr>
              <a:t> </a:t>
            </a:r>
            <a:r>
              <a:rPr lang="en-GB" sz="1000" dirty="0" smtClean="0">
                <a:solidFill>
                  <a:srgbClr val="FFFFFF"/>
                </a:solidFill>
              </a:rPr>
              <a:t>2018</a:t>
            </a:r>
            <a:endParaRPr lang="en-GB" sz="1000" dirty="0">
              <a:solidFill>
                <a:srgbClr val="FFFFFF"/>
              </a:solidFill>
            </a:endParaRPr>
          </a:p>
        </p:txBody>
      </p:sp>
    </p:spTree>
    <p:extLst>
      <p:ext uri="{BB962C8B-B14F-4D97-AF65-F5344CB8AC3E}">
        <p14:creationId xmlns:p14="http://schemas.microsoft.com/office/powerpoint/2010/main" val="2322115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Divider (small text) (pin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799999"/>
            <a:ext cx="6480000" cy="324000"/>
          </a:xfrm>
        </p:spPr>
        <p:txBody>
          <a:bodyPr anchor="t" anchorCtr="0"/>
          <a:lstStyle>
            <a:lvl1pPr algn="l">
              <a:lnSpc>
                <a:spcPct val="100000"/>
              </a:lnSpc>
              <a:defRPr sz="2400" b="1" cap="none" baseline="0">
                <a:solidFill>
                  <a:schemeClr val="bg1"/>
                </a:solidFill>
                <a:latin typeface="+mj-lt"/>
              </a:defRPr>
            </a:lvl1pPr>
          </a:lstStyle>
          <a:p>
            <a:r>
              <a:rPr lang="en-US" dirty="0"/>
              <a:t>Click to edit Master Divider title style</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lvl1pPr>
              <a:defRPr>
                <a:solidFill>
                  <a:schemeClr val="bg1"/>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B868178-02AE-42FC-958D-6B8F13B60175}" type="slidenum">
              <a:rPr lang="en-GB" smtClean="0"/>
              <a:pPr/>
              <a:t>‹#›</a:t>
            </a:fld>
            <a:endParaRPr lang="en-GB"/>
          </a:p>
        </p:txBody>
      </p:sp>
      <p:sp>
        <p:nvSpPr>
          <p:cNvPr id="9" name="Text Placeholder 8"/>
          <p:cNvSpPr>
            <a:spLocks noGrp="1"/>
          </p:cNvSpPr>
          <p:nvPr>
            <p:ph type="body" sz="quarter" idx="13"/>
          </p:nvPr>
        </p:nvSpPr>
        <p:spPr>
          <a:xfrm>
            <a:off x="502509" y="2160160"/>
            <a:ext cx="6480000" cy="1620000"/>
          </a:xfrm>
        </p:spPr>
        <p:txBody>
          <a:bodyPr/>
          <a:lstStyle>
            <a:lvl1pPr>
              <a:lnSpc>
                <a:spcPct val="100000"/>
              </a:lnSpc>
              <a:defRPr sz="2400" b="0">
                <a:solidFill>
                  <a:schemeClr val="bg1"/>
                </a:solidFill>
                <a:latin typeface="+mn-lt"/>
              </a:defRPr>
            </a:lvl1pPr>
          </a:lstStyle>
          <a:p>
            <a:pPr lvl="0"/>
            <a:r>
              <a:rPr lang="en-US"/>
              <a:t>Edit Master text styles</a:t>
            </a:r>
          </a:p>
        </p:txBody>
      </p:sp>
      <p:sp>
        <p:nvSpPr>
          <p:cNvPr id="10" name="TextBox 9"/>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a:t>
            </a:r>
            <a:r>
              <a:rPr lang="en-GB" sz="1000" dirty="0" err="1">
                <a:solidFill>
                  <a:srgbClr val="FFFFFF"/>
                </a:solidFill>
              </a:rPr>
              <a:t>plc</a:t>
            </a:r>
            <a:r>
              <a:rPr lang="en-GB" sz="1000" dirty="0">
                <a:solidFill>
                  <a:srgbClr val="FFFFFF"/>
                </a:solidFill>
              </a:rPr>
              <a:t> </a:t>
            </a:r>
            <a:r>
              <a:rPr lang="en-GB" sz="1000" dirty="0" smtClean="0">
                <a:solidFill>
                  <a:srgbClr val="FFFFFF"/>
                </a:solidFill>
              </a:rPr>
              <a:t>2018</a:t>
            </a:r>
            <a:endParaRPr lang="en-GB" sz="1000" dirty="0">
              <a:solidFill>
                <a:srgbClr val="FFFFFF"/>
              </a:solidFill>
            </a:endParaRPr>
          </a:p>
        </p:txBody>
      </p:sp>
    </p:spTree>
    <p:extLst>
      <p:ext uri="{BB962C8B-B14F-4D97-AF65-F5344CB8AC3E}">
        <p14:creationId xmlns:p14="http://schemas.microsoft.com/office/powerpoint/2010/main" val="3062979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4000" y="324000"/>
            <a:ext cx="11232000" cy="432000"/>
          </a:xfrm>
          <a:prstGeom prst="rect">
            <a:avLst/>
          </a:prstGeom>
        </p:spPr>
        <p:txBody>
          <a:bodyPr vert="horz" lIns="0" tIns="0" rIns="0" bIns="0" rtlCol="0" anchor="t"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504000" y="1512000"/>
            <a:ext cx="11232000" cy="4464000"/>
          </a:xfrm>
          <a:prstGeom prst="rect">
            <a:avLst/>
          </a:prstGeom>
        </p:spPr>
        <p:txBody>
          <a:bodyPr vert="horz" lIns="0" tIns="0" rIns="0" bIns="0" rtlCol="0" anchor="t" anchorCtr="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3"/>
          </p:nvPr>
        </p:nvSpPr>
        <p:spPr>
          <a:xfrm>
            <a:off x="6289200" y="6228000"/>
            <a:ext cx="3600000" cy="287267"/>
          </a:xfrm>
          <a:prstGeom prst="rect">
            <a:avLst/>
          </a:prstGeom>
        </p:spPr>
        <p:txBody>
          <a:bodyPr vert="horz" lIns="0" tIns="0" rIns="0" bIns="0" rtlCol="0" anchor="b" anchorCtr="0">
            <a:noAutofit/>
          </a:bodyPr>
          <a:lstStyle>
            <a:lvl1pPr algn="r">
              <a:defRPr sz="1000">
                <a:solidFill>
                  <a:schemeClr val="accent1"/>
                </a:solidFill>
              </a:defRPr>
            </a:lvl1pPr>
          </a:lstStyle>
          <a:p>
            <a:endParaRPr lang="en-GB" dirty="0"/>
          </a:p>
        </p:txBody>
      </p:sp>
      <p:sp>
        <p:nvSpPr>
          <p:cNvPr id="6" name="Slide Number Placeholder 5"/>
          <p:cNvSpPr>
            <a:spLocks noGrp="1"/>
          </p:cNvSpPr>
          <p:nvPr>
            <p:ph type="sldNum" sz="quarter" idx="4"/>
          </p:nvPr>
        </p:nvSpPr>
        <p:spPr>
          <a:xfrm>
            <a:off x="504000" y="6228581"/>
            <a:ext cx="360000" cy="287267"/>
          </a:xfrm>
          <a:prstGeom prst="rect">
            <a:avLst/>
          </a:prstGeom>
        </p:spPr>
        <p:txBody>
          <a:bodyPr vert="horz" lIns="0" tIns="0" rIns="0" bIns="0" rtlCol="0" anchor="b" anchorCtr="0">
            <a:noAutofit/>
          </a:bodyPr>
          <a:lstStyle>
            <a:lvl1pPr algn="l">
              <a:defRPr sz="1000">
                <a:solidFill>
                  <a:schemeClr val="accent1"/>
                </a:solidFill>
              </a:defRPr>
            </a:lvl1pPr>
          </a:lstStyle>
          <a:p>
            <a:fld id="{0B868178-02AE-42FC-958D-6B8F13B60175}" type="slidenum">
              <a:rPr lang="en-GB" smtClean="0"/>
              <a:pPr/>
              <a:t>‹#›</a:t>
            </a:fld>
            <a:endParaRPr lang="en-GB" dirty="0"/>
          </a:p>
        </p:txBody>
      </p:sp>
      <p:cxnSp>
        <p:nvCxnSpPr>
          <p:cNvPr id="8" name="Straight Connector 7"/>
          <p:cNvCxnSpPr/>
          <p:nvPr/>
        </p:nvCxnSpPr>
        <p:spPr>
          <a:xfrm>
            <a:off x="504000" y="936000"/>
            <a:ext cx="11232000" cy="0"/>
          </a:xfrm>
          <a:prstGeom prst="line">
            <a:avLst/>
          </a:prstGeom>
          <a:ln w="31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007484" y="6254795"/>
            <a:ext cx="2160000" cy="261818"/>
          </a:xfrm>
          <a:prstGeom prst="rect">
            <a:avLst/>
          </a:prstGeom>
          <a:noFill/>
        </p:spPr>
        <p:txBody>
          <a:bodyPr wrap="square" lIns="0" tIns="0" rIns="0" bIns="0" rtlCol="0" anchor="b" anchorCtr="0">
            <a:noAutofit/>
          </a:bodyPr>
          <a:lstStyle/>
          <a:p>
            <a:r>
              <a:rPr lang="en-GB" sz="1000" dirty="0">
                <a:solidFill>
                  <a:schemeClr val="accent1"/>
                </a:solidFill>
              </a:rPr>
              <a:t>British Telecommunications </a:t>
            </a:r>
            <a:r>
              <a:rPr lang="en-GB" sz="1000" dirty="0" err="1">
                <a:solidFill>
                  <a:schemeClr val="accent1"/>
                </a:solidFill>
              </a:rPr>
              <a:t>plc</a:t>
            </a:r>
            <a:r>
              <a:rPr lang="en-GB" sz="1000" dirty="0">
                <a:solidFill>
                  <a:schemeClr val="accent1"/>
                </a:solidFill>
              </a:rPr>
              <a:t> </a:t>
            </a:r>
            <a:r>
              <a:rPr lang="en-GB" sz="1000" dirty="0" smtClean="0">
                <a:solidFill>
                  <a:schemeClr val="accent1"/>
                </a:solidFill>
              </a:rPr>
              <a:t>2018</a:t>
            </a:r>
            <a:endParaRPr lang="en-GB" sz="1000" dirty="0">
              <a:solidFill>
                <a:schemeClr val="accent1"/>
              </a:solidFill>
            </a:endParaRPr>
          </a:p>
        </p:txBody>
      </p:sp>
      <p:pic>
        <p:nvPicPr>
          <p:cNvPr id="9" name="Picture 8">
            <a:extLst>
              <a:ext uri="{FF2B5EF4-FFF2-40B4-BE49-F238E27FC236}">
                <a16:creationId xmlns:a16="http://schemas.microsoft.com/office/drawing/2014/main" xmlns="" id="{986C0A9E-068F-46D6-848B-30CCFAE45A3A}"/>
              </a:ext>
            </a:extLst>
          </p:cNvPr>
          <p:cNvPicPr>
            <a:picLocks noChangeAspect="1"/>
          </p:cNvPicPr>
          <p:nvPr userDrawn="1"/>
        </p:nvPicPr>
        <p:blipFill>
          <a:blip r:embed="rId31" cstate="print">
            <a:extLst>
              <a:ext uri="{28A0092B-C50C-407E-A947-70E740481C1C}">
                <a14:useLocalDpi xmlns:a14="http://schemas.microsoft.com/office/drawing/2010/main" val="0"/>
              </a:ext>
            </a:extLst>
          </a:blip>
          <a:stretch>
            <a:fillRect/>
          </a:stretch>
        </p:blipFill>
        <p:spPr>
          <a:xfrm>
            <a:off x="10177200" y="6289200"/>
            <a:ext cx="1620000" cy="186474"/>
          </a:xfrm>
          <a:prstGeom prst="rect">
            <a:avLst/>
          </a:prstGeom>
        </p:spPr>
      </p:pic>
    </p:spTree>
    <p:extLst>
      <p:ext uri="{BB962C8B-B14F-4D97-AF65-F5344CB8AC3E}">
        <p14:creationId xmlns:p14="http://schemas.microsoft.com/office/powerpoint/2010/main" val="3743216919"/>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88" r:id="rId3"/>
    <p:sldLayoutId id="2147483651" r:id="rId4"/>
    <p:sldLayoutId id="2147483656" r:id="rId5"/>
    <p:sldLayoutId id="2147483657" r:id="rId6"/>
    <p:sldLayoutId id="2147483689" r:id="rId7"/>
    <p:sldLayoutId id="2147483668" r:id="rId8"/>
    <p:sldLayoutId id="2147483669" r:id="rId9"/>
    <p:sldLayoutId id="2147483670" r:id="rId10"/>
    <p:sldLayoutId id="2147483690" r:id="rId11"/>
    <p:sldLayoutId id="2147483674" r:id="rId12"/>
    <p:sldLayoutId id="2147483675" r:id="rId13"/>
    <p:sldLayoutId id="2147483676" r:id="rId14"/>
    <p:sldLayoutId id="2147483691" r:id="rId15"/>
    <p:sldLayoutId id="2147483687" r:id="rId16"/>
    <p:sldLayoutId id="2147483684" r:id="rId17"/>
    <p:sldLayoutId id="2147483685" r:id="rId18"/>
    <p:sldLayoutId id="2147483686" r:id="rId19"/>
    <p:sldLayoutId id="2147483650" r:id="rId20"/>
    <p:sldLayoutId id="2147483652" r:id="rId21"/>
    <p:sldLayoutId id="2147483678" r:id="rId22"/>
    <p:sldLayoutId id="2147483679" r:id="rId23"/>
    <p:sldLayoutId id="2147483680" r:id="rId24"/>
    <p:sldLayoutId id="2147483681" r:id="rId25"/>
    <p:sldLayoutId id="2147483682" r:id="rId26"/>
    <p:sldLayoutId id="2147483683" r:id="rId27"/>
    <p:sldLayoutId id="2147483654" r:id="rId28"/>
    <p:sldLayoutId id="2147483655" r:id="rId2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2114" rtl="0" eaLnBrk="1" latinLnBrk="0" hangingPunct="1">
        <a:spcBef>
          <a:spcPct val="0"/>
        </a:spcBef>
        <a:buNone/>
        <a:defRPr sz="2400" b="0" kern="1200">
          <a:solidFill>
            <a:schemeClr val="accent1"/>
          </a:solidFill>
          <a:latin typeface="+mj-lt"/>
          <a:ea typeface="+mj-ea"/>
          <a:cs typeface="+mj-cs"/>
        </a:defRPr>
      </a:lvl1pPr>
    </p:titleStyle>
    <p:bodyStyle>
      <a:lvl1pPr marL="0" indent="0" algn="l" defTabSz="912114" rtl="0" eaLnBrk="1" latinLnBrk="0" hangingPunct="1">
        <a:lnSpc>
          <a:spcPct val="110000"/>
        </a:lnSpc>
        <a:spcBef>
          <a:spcPts val="0"/>
        </a:spcBef>
        <a:spcAft>
          <a:spcPts val="0"/>
        </a:spcAft>
        <a:buFontTx/>
        <a:buNone/>
        <a:defRPr sz="1500" b="1" i="0" kern="1200">
          <a:solidFill>
            <a:schemeClr val="tx1"/>
          </a:solidFill>
          <a:latin typeface="+mj-lt"/>
          <a:ea typeface="+mn-ea"/>
          <a:cs typeface="+mn-cs"/>
        </a:defRPr>
      </a:lvl1pPr>
      <a:lvl2pPr marL="0" indent="0" algn="l" defTabSz="912114" rtl="0" eaLnBrk="1" latinLnBrk="0" hangingPunct="1">
        <a:lnSpc>
          <a:spcPct val="110000"/>
        </a:lnSpc>
        <a:spcBef>
          <a:spcPts val="0"/>
        </a:spcBef>
        <a:spcAft>
          <a:spcPts val="0"/>
        </a:spcAft>
        <a:buFont typeface="Arial" panose="020B0604020202020204" pitchFamily="34" charset="0"/>
        <a:buNone/>
        <a:defRPr sz="1500" kern="1200">
          <a:solidFill>
            <a:schemeClr val="tx1"/>
          </a:solidFill>
          <a:latin typeface="+mn-lt"/>
          <a:ea typeface="+mn-ea"/>
          <a:cs typeface="+mn-cs"/>
        </a:defRPr>
      </a:lvl2pPr>
      <a:lvl3pPr marL="180000" indent="-180000" algn="l" defTabSz="912114" rtl="0" eaLnBrk="1" latinLnBrk="0" hangingPunct="1">
        <a:lnSpc>
          <a:spcPct val="110000"/>
        </a:lnSpc>
        <a:spcBef>
          <a:spcPts val="0"/>
        </a:spcBef>
        <a:spcAft>
          <a:spcPts val="0"/>
        </a:spcAft>
        <a:buFont typeface="BT Font Light" panose="020B0403030204020203" pitchFamily="34" charset="0"/>
        <a:buChar char="–"/>
        <a:defRPr sz="1500" kern="1200">
          <a:solidFill>
            <a:schemeClr val="tx1"/>
          </a:solidFill>
          <a:latin typeface="+mn-lt"/>
          <a:ea typeface="+mn-ea"/>
          <a:cs typeface="+mn-cs"/>
        </a:defRPr>
      </a:lvl3pPr>
      <a:lvl4pPr marL="360000" indent="-180000" algn="l" defTabSz="912114" rtl="0" eaLnBrk="1" latinLnBrk="0" hangingPunct="1">
        <a:lnSpc>
          <a:spcPct val="110000"/>
        </a:lnSpc>
        <a:spcBef>
          <a:spcPts val="0"/>
        </a:spcBef>
        <a:spcAft>
          <a:spcPts val="0"/>
        </a:spcAft>
        <a:buFont typeface="BT Font Light" panose="020B0403030204020203" pitchFamily="34" charset="0"/>
        <a:buChar char="&gt;"/>
        <a:defRPr sz="1500" kern="1200">
          <a:solidFill>
            <a:schemeClr val="tx1"/>
          </a:solidFill>
          <a:latin typeface="+mn-lt"/>
          <a:ea typeface="+mn-ea"/>
          <a:cs typeface="+mn-cs"/>
        </a:defRPr>
      </a:lvl4pPr>
      <a:lvl5pPr marL="540000" indent="-180000" algn="l" defTabSz="912114" rtl="0" eaLnBrk="1" latinLnBrk="0" hangingPunct="1">
        <a:lnSpc>
          <a:spcPct val="110000"/>
        </a:lnSpc>
        <a:spcBef>
          <a:spcPts val="0"/>
        </a:spcBef>
        <a:spcAft>
          <a:spcPts val="0"/>
        </a:spcAft>
        <a:buFont typeface="BT Font Light" panose="020B0403030204020203" pitchFamily="34" charset="0"/>
        <a:buChar char="–"/>
        <a:defRPr sz="1500" kern="1200">
          <a:solidFill>
            <a:schemeClr val="tx1"/>
          </a:solidFill>
          <a:latin typeface="+mn-lt"/>
          <a:ea typeface="+mn-ea"/>
          <a:cs typeface="+mn-cs"/>
        </a:defRPr>
      </a:lvl5pPr>
      <a:lvl6pPr marL="2508314" indent="-228029" algn="l" defTabSz="912114" rtl="0" eaLnBrk="1" latinLnBrk="0" hangingPunct="1">
        <a:spcBef>
          <a:spcPct val="20000"/>
        </a:spcBef>
        <a:buFont typeface="Arial" panose="020B0604020202020204" pitchFamily="34" charset="0"/>
        <a:buChar char="•"/>
        <a:defRPr sz="1995" kern="1200">
          <a:solidFill>
            <a:schemeClr val="tx1"/>
          </a:solidFill>
          <a:latin typeface="+mn-lt"/>
          <a:ea typeface="+mn-ea"/>
          <a:cs typeface="+mn-cs"/>
        </a:defRPr>
      </a:lvl6pPr>
      <a:lvl7pPr marL="2964371" indent="-228029" algn="l" defTabSz="912114" rtl="0" eaLnBrk="1" latinLnBrk="0" hangingPunct="1">
        <a:spcBef>
          <a:spcPct val="20000"/>
        </a:spcBef>
        <a:buFont typeface="Arial" panose="020B0604020202020204" pitchFamily="34" charset="0"/>
        <a:buChar char="•"/>
        <a:defRPr sz="1995" kern="1200">
          <a:solidFill>
            <a:schemeClr val="tx1"/>
          </a:solidFill>
          <a:latin typeface="+mn-lt"/>
          <a:ea typeface="+mn-ea"/>
          <a:cs typeface="+mn-cs"/>
        </a:defRPr>
      </a:lvl7pPr>
      <a:lvl8pPr marL="3420428" indent="-228029" algn="l" defTabSz="912114" rtl="0" eaLnBrk="1" latinLnBrk="0" hangingPunct="1">
        <a:spcBef>
          <a:spcPct val="20000"/>
        </a:spcBef>
        <a:buFont typeface="Arial" panose="020B0604020202020204" pitchFamily="34" charset="0"/>
        <a:buChar char="•"/>
        <a:defRPr sz="1995" kern="1200">
          <a:solidFill>
            <a:schemeClr val="tx1"/>
          </a:solidFill>
          <a:latin typeface="+mn-lt"/>
          <a:ea typeface="+mn-ea"/>
          <a:cs typeface="+mn-cs"/>
        </a:defRPr>
      </a:lvl8pPr>
      <a:lvl9pPr marL="3876485" indent="-228029" algn="l" defTabSz="912114" rtl="0" eaLnBrk="1" latinLnBrk="0" hangingPunct="1">
        <a:spcBef>
          <a:spcPct val="20000"/>
        </a:spcBef>
        <a:buFont typeface="Arial" panose="020B0604020202020204" pitchFamily="34" charset="0"/>
        <a:buChar char="•"/>
        <a:defRPr sz="1995" kern="1200">
          <a:solidFill>
            <a:schemeClr val="tx1"/>
          </a:solidFill>
          <a:latin typeface="+mn-lt"/>
          <a:ea typeface="+mn-ea"/>
          <a:cs typeface="+mn-cs"/>
        </a:defRPr>
      </a:lvl9pPr>
    </p:bodyStyle>
    <p:otherStyle>
      <a:defPPr>
        <a:defRPr lang="en-US"/>
      </a:defPPr>
      <a:lvl1pPr marL="0" algn="l" defTabSz="912114" rtl="0" eaLnBrk="1" latinLnBrk="0" hangingPunct="1">
        <a:defRPr sz="1795" kern="1200">
          <a:solidFill>
            <a:schemeClr val="tx1"/>
          </a:solidFill>
          <a:latin typeface="+mn-lt"/>
          <a:ea typeface="+mn-ea"/>
          <a:cs typeface="+mn-cs"/>
        </a:defRPr>
      </a:lvl1pPr>
      <a:lvl2pPr marL="456057" algn="l" defTabSz="912114" rtl="0" eaLnBrk="1" latinLnBrk="0" hangingPunct="1">
        <a:defRPr sz="1795" kern="1200">
          <a:solidFill>
            <a:schemeClr val="tx1"/>
          </a:solidFill>
          <a:latin typeface="+mn-lt"/>
          <a:ea typeface="+mn-ea"/>
          <a:cs typeface="+mn-cs"/>
        </a:defRPr>
      </a:lvl2pPr>
      <a:lvl3pPr marL="912114" algn="l" defTabSz="912114" rtl="0" eaLnBrk="1" latinLnBrk="0" hangingPunct="1">
        <a:defRPr sz="1795" kern="1200">
          <a:solidFill>
            <a:schemeClr val="tx1"/>
          </a:solidFill>
          <a:latin typeface="+mn-lt"/>
          <a:ea typeface="+mn-ea"/>
          <a:cs typeface="+mn-cs"/>
        </a:defRPr>
      </a:lvl3pPr>
      <a:lvl4pPr marL="1368171" algn="l" defTabSz="912114" rtl="0" eaLnBrk="1" latinLnBrk="0" hangingPunct="1">
        <a:defRPr sz="1795" kern="1200">
          <a:solidFill>
            <a:schemeClr val="tx1"/>
          </a:solidFill>
          <a:latin typeface="+mn-lt"/>
          <a:ea typeface="+mn-ea"/>
          <a:cs typeface="+mn-cs"/>
        </a:defRPr>
      </a:lvl4pPr>
      <a:lvl5pPr marL="1824228" algn="l" defTabSz="912114" rtl="0" eaLnBrk="1" latinLnBrk="0" hangingPunct="1">
        <a:defRPr sz="1795" kern="1200">
          <a:solidFill>
            <a:schemeClr val="tx1"/>
          </a:solidFill>
          <a:latin typeface="+mn-lt"/>
          <a:ea typeface="+mn-ea"/>
          <a:cs typeface="+mn-cs"/>
        </a:defRPr>
      </a:lvl5pPr>
      <a:lvl6pPr marL="2280285" algn="l" defTabSz="912114" rtl="0" eaLnBrk="1" latinLnBrk="0" hangingPunct="1">
        <a:defRPr sz="1795" kern="1200">
          <a:solidFill>
            <a:schemeClr val="tx1"/>
          </a:solidFill>
          <a:latin typeface="+mn-lt"/>
          <a:ea typeface="+mn-ea"/>
          <a:cs typeface="+mn-cs"/>
        </a:defRPr>
      </a:lvl6pPr>
      <a:lvl7pPr marL="2736342" algn="l" defTabSz="912114" rtl="0" eaLnBrk="1" latinLnBrk="0" hangingPunct="1">
        <a:defRPr sz="1795" kern="1200">
          <a:solidFill>
            <a:schemeClr val="tx1"/>
          </a:solidFill>
          <a:latin typeface="+mn-lt"/>
          <a:ea typeface="+mn-ea"/>
          <a:cs typeface="+mn-cs"/>
        </a:defRPr>
      </a:lvl7pPr>
      <a:lvl8pPr marL="3192399" algn="l" defTabSz="912114" rtl="0" eaLnBrk="1" latinLnBrk="0" hangingPunct="1">
        <a:defRPr sz="1795" kern="1200">
          <a:solidFill>
            <a:schemeClr val="tx1"/>
          </a:solidFill>
          <a:latin typeface="+mn-lt"/>
          <a:ea typeface="+mn-ea"/>
          <a:cs typeface="+mn-cs"/>
        </a:defRPr>
      </a:lvl8pPr>
      <a:lvl9pPr marL="3648456" algn="l" defTabSz="912114" rtl="0" eaLnBrk="1" latinLnBrk="0" hangingPunct="1">
        <a:defRPr sz="1795"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975" userDrawn="1">
          <p15:clr>
            <a:srgbClr val="F26B43"/>
          </p15:clr>
        </p15:guide>
        <p15:guide id="2" pos="317"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4.xml"/><Relationship Id="rId1" Type="http://schemas.openxmlformats.org/officeDocument/2006/relationships/slideLayout" Target="../slideLayouts/slideLayout17.xml"/><Relationship Id="rId5" Type="http://schemas.openxmlformats.org/officeDocument/2006/relationships/image" Target="../media/image4.png"/><Relationship Id="rId4" Type="http://schemas.openxmlformats.org/officeDocument/2006/relationships/slide" Target="slide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btwholesale.com/" TargetMode="Externa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btwholesale.com/" TargetMode="External"/><Relationship Id="rId1" Type="http://schemas.openxmlformats.org/officeDocument/2006/relationships/slideLayout" Target="../slideLayouts/slideLayout17.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xmlns="" id="{226863DD-BEA9-4A40-A432-142D2340EA74}"/>
              </a:ext>
            </a:extLst>
          </p:cNvPr>
          <p:cNvSpPr>
            <a:spLocks noGrp="1"/>
          </p:cNvSpPr>
          <p:nvPr>
            <p:ph type="ctrTitle"/>
          </p:nvPr>
        </p:nvSpPr>
        <p:spPr>
          <a:xfrm>
            <a:off x="504000" y="2484164"/>
            <a:ext cx="8640000" cy="575835"/>
          </a:xfrm>
        </p:spPr>
        <p:txBody>
          <a:bodyPr/>
          <a:lstStyle/>
          <a:p>
            <a:r>
              <a:rPr lang="en-GB" dirty="0"/>
              <a:t>Business Zone - Raising a Fault for an Online Application</a:t>
            </a:r>
          </a:p>
        </p:txBody>
      </p:sp>
      <p:sp>
        <p:nvSpPr>
          <p:cNvPr id="8" name="Subtitle 7">
            <a:extLst>
              <a:ext uri="{FF2B5EF4-FFF2-40B4-BE49-F238E27FC236}">
                <a16:creationId xmlns:a16="http://schemas.microsoft.com/office/drawing/2014/main" xmlns="" id="{6509E338-C459-4E85-BA08-BFD3573C8317}"/>
              </a:ext>
            </a:extLst>
          </p:cNvPr>
          <p:cNvSpPr>
            <a:spLocks noGrp="1"/>
          </p:cNvSpPr>
          <p:nvPr>
            <p:ph type="subTitle" idx="1"/>
          </p:nvPr>
        </p:nvSpPr>
        <p:spPr>
          <a:xfrm>
            <a:off x="481875" y="3638206"/>
            <a:ext cx="8640000" cy="718167"/>
          </a:xfrm>
        </p:spPr>
        <p:txBody>
          <a:bodyPr/>
          <a:lstStyle/>
          <a:p>
            <a:r>
              <a:rPr lang="en-US" dirty="0"/>
              <a:t>BT Wholesale Online</a:t>
            </a:r>
          </a:p>
          <a:p>
            <a:r>
              <a:rPr lang="en-US" dirty="0" smtClean="0"/>
              <a:t>V2</a:t>
            </a:r>
            <a:endParaRPr lang="en-US" dirty="0"/>
          </a:p>
        </p:txBody>
      </p:sp>
      <p:sp>
        <p:nvSpPr>
          <p:cNvPr id="4" name="Slide Number Placeholder 3">
            <a:extLst>
              <a:ext uri="{FF2B5EF4-FFF2-40B4-BE49-F238E27FC236}">
                <a16:creationId xmlns:a16="http://schemas.microsoft.com/office/drawing/2014/main" xmlns="" id="{7978A413-411C-4357-9634-5516BEC772BF}"/>
              </a:ext>
            </a:extLst>
          </p:cNvPr>
          <p:cNvSpPr>
            <a:spLocks noGrp="1"/>
          </p:cNvSpPr>
          <p:nvPr>
            <p:ph type="sldNum" sz="quarter" idx="12"/>
          </p:nvPr>
        </p:nvSpPr>
        <p:spPr/>
        <p:txBody>
          <a:bodyPr/>
          <a:lstStyle/>
          <a:p>
            <a:fld id="{0B868178-02AE-42FC-958D-6B8F13B60175}" type="slidenum">
              <a:rPr lang="en-GB" smtClean="0"/>
              <a:pPr/>
              <a:t>1</a:t>
            </a:fld>
            <a:endParaRPr lang="en-GB"/>
          </a:p>
        </p:txBody>
      </p:sp>
      <p:sp>
        <p:nvSpPr>
          <p:cNvPr id="5" name="Footer Placeholder 1">
            <a:extLst>
              <a:ext uri="{FF2B5EF4-FFF2-40B4-BE49-F238E27FC236}">
                <a16:creationId xmlns:a16="http://schemas.microsoft.com/office/drawing/2014/main" xmlns="" id="{4616199A-931F-4A22-B987-DB5270A86478}"/>
              </a:ext>
            </a:extLst>
          </p:cNvPr>
          <p:cNvSpPr txBox="1">
            <a:spLocks/>
          </p:cNvSpPr>
          <p:nvPr/>
        </p:nvSpPr>
        <p:spPr>
          <a:xfrm>
            <a:off x="481875" y="5724526"/>
            <a:ext cx="11254513" cy="504056"/>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1330" dirty="0">
                <a:solidFill>
                  <a:schemeClr val="bg1"/>
                </a:solidFill>
                <a:latin typeface="BT Font Light" charset="0"/>
                <a:ea typeface="BT Font Light" charset="0"/>
                <a:cs typeface="BT Font Light" charset="0"/>
              </a:rPr>
              <a:t>LEGAL NOTICE: The information contained in this briefing is confidential information as per your terms and conditions with BT. Please do not forward, republish or permit unauthorised access. The content is accurate at the time of writing and is subject to change.</a:t>
            </a:r>
          </a:p>
        </p:txBody>
      </p:sp>
    </p:spTree>
    <p:extLst>
      <p:ext uri="{BB962C8B-B14F-4D97-AF65-F5344CB8AC3E}">
        <p14:creationId xmlns:p14="http://schemas.microsoft.com/office/powerpoint/2010/main" val="4189078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Contents</a:t>
            </a:r>
            <a:endParaRPr lang="en-US" dirty="0"/>
          </a:p>
        </p:txBody>
      </p:sp>
      <p:sp>
        <p:nvSpPr>
          <p:cNvPr id="3" name="Content Placeholder 2"/>
          <p:cNvSpPr>
            <a:spLocks noGrp="1"/>
          </p:cNvSpPr>
          <p:nvPr>
            <p:ph idx="1"/>
          </p:nvPr>
        </p:nvSpPr>
        <p:spPr>
          <a:xfrm>
            <a:off x="504000" y="1512000"/>
            <a:ext cx="6767940" cy="4464000"/>
          </a:xfrm>
        </p:spPr>
        <p:txBody>
          <a:bodyPr/>
          <a:lstStyle/>
          <a:p>
            <a:r>
              <a:rPr lang="en-GB" b="1" dirty="0">
                <a:solidFill>
                  <a:schemeClr val="accent2"/>
                </a:solidFill>
                <a:latin typeface="+mj-lt"/>
              </a:rPr>
              <a:t>What’s in this User Guide?</a:t>
            </a:r>
          </a:p>
          <a:p>
            <a:r>
              <a:rPr lang="en-GB" dirty="0" smtClean="0">
                <a:hlinkClick r:id="rId2" action="ppaction://hlinksldjump"/>
              </a:rPr>
              <a:t>p4 - Introduction </a:t>
            </a:r>
            <a:endParaRPr lang="en-GB" dirty="0"/>
          </a:p>
          <a:p>
            <a:r>
              <a:rPr lang="en-GB" dirty="0" smtClean="0">
                <a:hlinkClick r:id="rId3" action="ppaction://hlinksldjump"/>
              </a:rPr>
              <a:t>p5 – Raising a fault</a:t>
            </a:r>
            <a:endParaRPr lang="en-GB" dirty="0"/>
          </a:p>
          <a:p>
            <a:r>
              <a:rPr lang="en-GB" dirty="0" smtClean="0">
                <a:hlinkClick r:id="rId4" action="ppaction://hlinksldjump"/>
              </a:rPr>
              <a:t>p6 – Once your fault has been raised</a:t>
            </a:r>
            <a:endParaRPr lang="en-GB" dirty="0" smtClean="0"/>
          </a:p>
          <a:p>
            <a:endParaRPr lang="en-US" dirty="0"/>
          </a:p>
          <a:p>
            <a:endParaRPr lang="en-US" dirty="0"/>
          </a:p>
        </p:txBody>
      </p:sp>
      <p:sp>
        <p:nvSpPr>
          <p:cNvPr id="4" name="Slide Number Placeholder 3">
            <a:extLst>
              <a:ext uri="{FF2B5EF4-FFF2-40B4-BE49-F238E27FC236}">
                <a16:creationId xmlns:a16="http://schemas.microsoft.com/office/drawing/2014/main" xmlns="" id="{C005160D-628F-439D-91D1-265417670C46}"/>
              </a:ext>
            </a:extLst>
          </p:cNvPr>
          <p:cNvSpPr>
            <a:spLocks noGrp="1"/>
          </p:cNvSpPr>
          <p:nvPr>
            <p:ph type="sldNum" sz="quarter" idx="12"/>
          </p:nvPr>
        </p:nvSpPr>
        <p:spPr/>
        <p:txBody>
          <a:bodyPr/>
          <a:lstStyle/>
          <a:p>
            <a:fld id="{0B868178-02AE-42FC-958D-6B8F13B60175}" type="slidenum">
              <a:rPr lang="en-GB" smtClean="0"/>
              <a:t>2</a:t>
            </a:fld>
            <a:endParaRPr lang="en-GB"/>
          </a:p>
        </p:txBody>
      </p:sp>
      <p:pic>
        <p:nvPicPr>
          <p:cNvPr id="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31980" y="1188021"/>
            <a:ext cx="4122463" cy="3778159"/>
          </a:xfrm>
          <a:prstGeom prst="rect">
            <a:avLst/>
          </a:prstGeom>
          <a:noFill/>
          <a:ln w="9525">
            <a:solidFill>
              <a:schemeClr val="tx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xmlns="">
                <a:solidFill>
                  <a:schemeClr val="accent1"/>
                </a:solidFill>
              </a14:hiddenFill>
            </a:ext>
          </a:extLst>
        </p:spPr>
      </p:pic>
    </p:spTree>
    <p:extLst>
      <p:ext uri="{BB962C8B-B14F-4D97-AF65-F5344CB8AC3E}">
        <p14:creationId xmlns:p14="http://schemas.microsoft.com/office/powerpoint/2010/main" val="4277625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Version Control</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3479221"/>
              </p:ext>
            </p:extLst>
          </p:nvPr>
        </p:nvGraphicFramePr>
        <p:xfrm>
          <a:off x="503238" y="1511300"/>
          <a:ext cx="11233149" cy="1065870"/>
        </p:xfrm>
        <a:graphic>
          <a:graphicData uri="http://schemas.openxmlformats.org/drawingml/2006/table">
            <a:tbl>
              <a:tblPr firstRow="1" bandRow="1">
                <a:tableStyleId>{5C22544A-7EE6-4342-B048-85BDC9FD1C3A}</a:tableStyleId>
              </a:tblPr>
              <a:tblGrid>
                <a:gridCol w="1090998">
                  <a:extLst>
                    <a:ext uri="{9D8B030D-6E8A-4147-A177-3AD203B41FA5}">
                      <a16:colId xmlns:a16="http://schemas.microsoft.com/office/drawing/2014/main" xmlns="" val="20000"/>
                    </a:ext>
                  </a:extLst>
                </a:gridCol>
                <a:gridCol w="6397768">
                  <a:extLst>
                    <a:ext uri="{9D8B030D-6E8A-4147-A177-3AD203B41FA5}">
                      <a16:colId xmlns:a16="http://schemas.microsoft.com/office/drawing/2014/main" xmlns="" val="20001"/>
                    </a:ext>
                  </a:extLst>
                </a:gridCol>
                <a:gridCol w="3744383">
                  <a:extLst>
                    <a:ext uri="{9D8B030D-6E8A-4147-A177-3AD203B41FA5}">
                      <a16:colId xmlns:a16="http://schemas.microsoft.com/office/drawing/2014/main" xmlns="" val="20002"/>
                    </a:ext>
                  </a:extLst>
                </a:gridCol>
              </a:tblGrid>
              <a:tr h="344560">
                <a:tc>
                  <a:txBody>
                    <a:bodyPr/>
                    <a:lstStyle/>
                    <a:p>
                      <a:r>
                        <a:rPr lang="en-GB" sz="1500" dirty="0"/>
                        <a:t>Date</a:t>
                      </a:r>
                    </a:p>
                  </a:txBody>
                  <a:tcPr marL="124503" marR="124503" marT="60805" marB="60805"/>
                </a:tc>
                <a:tc>
                  <a:txBody>
                    <a:bodyPr/>
                    <a:lstStyle/>
                    <a:p>
                      <a:r>
                        <a:rPr lang="en-GB" sz="1500" dirty="0"/>
                        <a:t>Change</a:t>
                      </a:r>
                    </a:p>
                  </a:txBody>
                  <a:tcPr marL="124503" marR="124503" marT="60805" marB="60805"/>
                </a:tc>
                <a:tc>
                  <a:txBody>
                    <a:bodyPr/>
                    <a:lstStyle/>
                    <a:p>
                      <a:r>
                        <a:rPr lang="en-GB" sz="1500" dirty="0"/>
                        <a:t>Version</a:t>
                      </a:r>
                    </a:p>
                  </a:txBody>
                  <a:tcPr marL="124503" marR="124503" marT="60805" marB="60805"/>
                </a:tc>
                <a:extLst>
                  <a:ext uri="{0D108BD9-81ED-4DB2-BD59-A6C34878D82A}">
                    <a16:rowId xmlns:a16="http://schemas.microsoft.com/office/drawing/2014/main" xmlns="" val="10000"/>
                  </a:ext>
                </a:extLst>
              </a:tr>
              <a:tr h="344560">
                <a:tc>
                  <a:txBody>
                    <a:bodyPr/>
                    <a:lstStyle/>
                    <a:p>
                      <a:r>
                        <a:rPr lang="en-GB" sz="1600" dirty="0" smtClean="0"/>
                        <a:t>16/01/17</a:t>
                      </a:r>
                      <a:endParaRPr lang="en-GB" sz="1600" dirty="0"/>
                    </a:p>
                  </a:txBody>
                  <a:tcPr marL="124503" marR="124503" marT="60805" marB="60805"/>
                </a:tc>
                <a:tc>
                  <a:txBody>
                    <a:bodyPr/>
                    <a:lstStyle/>
                    <a:p>
                      <a:r>
                        <a:rPr lang="en-GB" sz="1500" dirty="0"/>
                        <a:t>User</a:t>
                      </a:r>
                      <a:r>
                        <a:rPr lang="en-GB" sz="1500" baseline="0" dirty="0"/>
                        <a:t> Guide </a:t>
                      </a:r>
                      <a:r>
                        <a:rPr lang="en-GB" sz="1500" dirty="0"/>
                        <a:t>Published.</a:t>
                      </a:r>
                    </a:p>
                  </a:txBody>
                  <a:tcPr marL="124503" marR="124503" marT="60805" marB="60805"/>
                </a:tc>
                <a:tc>
                  <a:txBody>
                    <a:bodyPr/>
                    <a:lstStyle/>
                    <a:p>
                      <a:r>
                        <a:rPr lang="en-GB" sz="1500" dirty="0"/>
                        <a:t>1</a:t>
                      </a:r>
                    </a:p>
                  </a:txBody>
                  <a:tcPr marL="124503" marR="124503" marT="60805" marB="60805"/>
                </a:tc>
                <a:extLst>
                  <a:ext uri="{0D108BD9-81ED-4DB2-BD59-A6C34878D82A}">
                    <a16:rowId xmlns:a16="http://schemas.microsoft.com/office/drawing/2014/main" xmlns="" val="10001"/>
                  </a:ext>
                </a:extLst>
              </a:tr>
              <a:tr h="344560">
                <a:tc>
                  <a:txBody>
                    <a:bodyPr/>
                    <a:lstStyle/>
                    <a:p>
                      <a:r>
                        <a:rPr lang="en-GB" sz="1500" dirty="0" smtClean="0"/>
                        <a:t>30/04/18</a:t>
                      </a:r>
                      <a:endParaRPr lang="en-GB" sz="1500" dirty="0"/>
                    </a:p>
                  </a:txBody>
                  <a:tcPr marL="124503" marR="124503" marT="60805" marB="60805"/>
                </a:tc>
                <a:tc>
                  <a:txBody>
                    <a:bodyPr/>
                    <a:lstStyle/>
                    <a:p>
                      <a:pPr marL="0" marR="0" indent="0" algn="l" defTabSz="912114" rtl="0" eaLnBrk="1" fontAlgn="auto" latinLnBrk="0" hangingPunct="1">
                        <a:lnSpc>
                          <a:spcPct val="100000"/>
                        </a:lnSpc>
                        <a:spcBef>
                          <a:spcPts val="0"/>
                        </a:spcBef>
                        <a:spcAft>
                          <a:spcPts val="0"/>
                        </a:spcAft>
                        <a:buClrTx/>
                        <a:buSzTx/>
                        <a:buFontTx/>
                        <a:buNone/>
                        <a:tabLst/>
                        <a:defRPr/>
                      </a:pPr>
                      <a:r>
                        <a:rPr lang="en-GB" sz="1500" dirty="0" smtClean="0"/>
                        <a:t>Rebranded.</a:t>
                      </a:r>
                    </a:p>
                  </a:txBody>
                  <a:tcPr marL="124503" marR="124503" marT="60805" marB="60805"/>
                </a:tc>
                <a:tc>
                  <a:txBody>
                    <a:bodyPr/>
                    <a:lstStyle/>
                    <a:p>
                      <a:r>
                        <a:rPr lang="en-GB" sz="1500" dirty="0" smtClean="0"/>
                        <a:t>2</a:t>
                      </a:r>
                      <a:endParaRPr lang="en-GB" sz="1500" dirty="0"/>
                    </a:p>
                  </a:txBody>
                  <a:tcPr marL="124503" marR="124503" marT="60805" marB="60805"/>
                </a:tc>
              </a:tr>
            </a:tbl>
          </a:graphicData>
        </a:graphic>
      </p:graphicFrame>
      <p:sp>
        <p:nvSpPr>
          <p:cNvPr id="3" name="Slide Number Placeholder 2">
            <a:extLst>
              <a:ext uri="{FF2B5EF4-FFF2-40B4-BE49-F238E27FC236}">
                <a16:creationId xmlns:a16="http://schemas.microsoft.com/office/drawing/2014/main" xmlns="" id="{906E4234-0A79-469B-8493-7848974A2ED8}"/>
              </a:ext>
            </a:extLst>
          </p:cNvPr>
          <p:cNvSpPr>
            <a:spLocks noGrp="1"/>
          </p:cNvSpPr>
          <p:nvPr>
            <p:ph type="sldNum" sz="quarter" idx="12"/>
          </p:nvPr>
        </p:nvSpPr>
        <p:spPr/>
        <p:txBody>
          <a:bodyPr/>
          <a:lstStyle/>
          <a:p>
            <a:fld id="{0B868178-02AE-42FC-958D-6B8F13B60175}" type="slidenum">
              <a:rPr lang="en-GB" smtClean="0"/>
              <a:t>3</a:t>
            </a:fld>
            <a:endParaRPr lang="en-GB"/>
          </a:p>
        </p:txBody>
      </p:sp>
    </p:spTree>
    <p:extLst>
      <p:ext uri="{BB962C8B-B14F-4D97-AF65-F5344CB8AC3E}">
        <p14:creationId xmlns:p14="http://schemas.microsoft.com/office/powerpoint/2010/main" val="2757603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endParaRPr lang="en-GB" dirty="0"/>
          </a:p>
        </p:txBody>
      </p:sp>
      <p:sp>
        <p:nvSpPr>
          <p:cNvPr id="5" name="Content Placeholder 2"/>
          <p:cNvSpPr>
            <a:spLocks noGrp="1"/>
          </p:cNvSpPr>
          <p:nvPr>
            <p:ph idx="1"/>
          </p:nvPr>
        </p:nvSpPr>
        <p:spPr>
          <a:xfrm>
            <a:off x="504000" y="1332037"/>
            <a:ext cx="5615812" cy="4896544"/>
          </a:xfrm>
        </p:spPr>
        <p:txBody>
          <a:bodyPr/>
          <a:lstStyle/>
          <a:p>
            <a:r>
              <a:rPr lang="en-GB" sz="1600" b="1" dirty="0">
                <a:solidFill>
                  <a:schemeClr val="accent2"/>
                </a:solidFill>
                <a:latin typeface="BT Font"/>
                <a:cs typeface="BT Font"/>
              </a:rPr>
              <a:t>Having a problem with an Online application?</a:t>
            </a:r>
          </a:p>
          <a:p>
            <a:endParaRPr lang="en-GB" sz="1600" dirty="0" smtClean="0"/>
          </a:p>
          <a:p>
            <a:r>
              <a:rPr lang="en-GB" sz="1600" dirty="0" smtClean="0"/>
              <a:t>Business </a:t>
            </a:r>
            <a:r>
              <a:rPr lang="en-GB" sz="1600" dirty="0"/>
              <a:t>Zone is our one-stop shop for you to do business with us online.</a:t>
            </a:r>
          </a:p>
          <a:p>
            <a:endParaRPr lang="en-GB" sz="1600" dirty="0"/>
          </a:p>
          <a:p>
            <a:r>
              <a:rPr lang="en-GB" sz="1600" dirty="0"/>
              <a:t>Accessed via </a:t>
            </a:r>
            <a:r>
              <a:rPr lang="en-GB" sz="1600" dirty="0" err="1">
                <a:hlinkClick r:id="rId2"/>
              </a:rPr>
              <a:t>btwholesale.com</a:t>
            </a:r>
            <a:r>
              <a:rPr lang="en-GB" sz="1600" dirty="0"/>
              <a:t>, Business Zone gives you a consolidated view of all your BT Wholesale orders, faults and inventory. And our improved search facility and filters make it easy to find the information you’re looking for.</a:t>
            </a:r>
          </a:p>
          <a:p>
            <a:endParaRPr lang="en-GB" sz="1600" dirty="0" smtClean="0"/>
          </a:p>
          <a:p>
            <a:r>
              <a:rPr lang="en-GB" sz="1600" dirty="0"/>
              <a:t>Please note: Before raising a fault, please check any recent communications from us. There might be a common issue that we’re currently working on fixing. We’ll keep you informed on the progress of any fault we’re working on.</a:t>
            </a:r>
          </a:p>
          <a:p>
            <a:endParaRPr lang="en-GB" sz="1600" dirty="0"/>
          </a:p>
          <a:p>
            <a:endParaRPr lang="en-US" sz="1600" dirty="0"/>
          </a:p>
          <a:p>
            <a:endParaRPr lang="en-US" sz="1600" dirty="0"/>
          </a:p>
        </p:txBody>
      </p:sp>
      <p:sp>
        <p:nvSpPr>
          <p:cNvPr id="4" name="Slide Number Placeholder 3"/>
          <p:cNvSpPr>
            <a:spLocks noGrp="1"/>
          </p:cNvSpPr>
          <p:nvPr>
            <p:ph type="sldNum" sz="quarter" idx="12"/>
          </p:nvPr>
        </p:nvSpPr>
        <p:spPr/>
        <p:txBody>
          <a:bodyPr/>
          <a:lstStyle/>
          <a:p>
            <a:fld id="{0B868178-02AE-42FC-958D-6B8F13B60175}" type="slidenum">
              <a:rPr lang="en-GB" smtClean="0"/>
              <a:t>4</a:t>
            </a:fld>
            <a:endParaRPr lang="en-GB"/>
          </a:p>
        </p:txBody>
      </p:sp>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31980" y="1188021"/>
            <a:ext cx="4122463" cy="3778159"/>
          </a:xfrm>
          <a:prstGeom prst="rect">
            <a:avLst/>
          </a:prstGeom>
          <a:noFill/>
          <a:ln w="9525">
            <a:solidFill>
              <a:schemeClr val="tx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xmlns="">
                <a:solidFill>
                  <a:schemeClr val="accent1"/>
                </a:solidFill>
              </a14:hiddenFill>
            </a:ext>
          </a:extLst>
        </p:spPr>
      </p:pic>
    </p:spTree>
    <p:extLst>
      <p:ext uri="{BB962C8B-B14F-4D97-AF65-F5344CB8AC3E}">
        <p14:creationId xmlns:p14="http://schemas.microsoft.com/office/powerpoint/2010/main" val="3800967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Raising a fault</a:t>
            </a:r>
          </a:p>
        </p:txBody>
      </p:sp>
      <p:sp>
        <p:nvSpPr>
          <p:cNvPr id="5" name="Content Placeholder 2"/>
          <p:cNvSpPr>
            <a:spLocks noGrp="1"/>
          </p:cNvSpPr>
          <p:nvPr>
            <p:ph idx="1"/>
          </p:nvPr>
        </p:nvSpPr>
        <p:spPr>
          <a:xfrm>
            <a:off x="504000" y="1332037"/>
            <a:ext cx="5615812" cy="4896544"/>
          </a:xfrm>
        </p:spPr>
        <p:txBody>
          <a:bodyPr/>
          <a:lstStyle/>
          <a:p>
            <a:r>
              <a:rPr lang="en-GB" sz="1600" dirty="0" smtClean="0"/>
              <a:t>To </a:t>
            </a:r>
            <a:r>
              <a:rPr lang="en-GB" sz="1600" dirty="0"/>
              <a:t>raise a fault, you first need to login to </a:t>
            </a:r>
            <a:r>
              <a:rPr lang="en-GB" sz="1600" dirty="0" smtClean="0">
                <a:hlinkClick r:id="rId2"/>
              </a:rPr>
              <a:t>btwholesale.com</a:t>
            </a:r>
            <a:r>
              <a:rPr lang="en-GB" sz="1600" dirty="0" smtClean="0"/>
              <a:t>. </a:t>
            </a:r>
          </a:p>
          <a:p>
            <a:endParaRPr lang="en-GB" sz="1600" dirty="0">
              <a:cs typeface="Arial" panose="020B0604020202020204" pitchFamily="34" charset="0"/>
            </a:endParaRPr>
          </a:p>
          <a:p>
            <a:pPr marL="342900" indent="-342900">
              <a:buAutoNum type="arabicPeriod"/>
            </a:pPr>
            <a:r>
              <a:rPr lang="en-GB" sz="1600" dirty="0">
                <a:cs typeface="Arial" panose="020B0604020202020204" pitchFamily="34" charset="0"/>
              </a:rPr>
              <a:t>Click ‘Contact Us’ from the top-right of the </a:t>
            </a:r>
            <a:r>
              <a:rPr lang="en-GB" sz="1600" dirty="0" smtClean="0">
                <a:cs typeface="Arial" panose="020B0604020202020204" pitchFamily="34" charset="0"/>
              </a:rPr>
              <a:t>screen</a:t>
            </a:r>
            <a:endParaRPr lang="en-GB" sz="1600" dirty="0">
              <a:cs typeface="Arial" panose="020B0604020202020204" pitchFamily="34" charset="0"/>
            </a:endParaRPr>
          </a:p>
          <a:p>
            <a:pPr marL="342900" indent="-342900">
              <a:buAutoNum type="arabicPeriod"/>
            </a:pPr>
            <a:r>
              <a:rPr lang="en-GB" sz="1600" dirty="0">
                <a:cs typeface="Arial" panose="020B0604020202020204" pitchFamily="34" charset="0"/>
              </a:rPr>
              <a:t>Scroll down to ‘System Support Helpdesk’ and click ‘Report a fault</a:t>
            </a:r>
            <a:r>
              <a:rPr lang="en-GB" sz="1600" dirty="0" smtClean="0">
                <a:cs typeface="Arial" panose="020B0604020202020204" pitchFamily="34" charset="0"/>
              </a:rPr>
              <a:t>’</a:t>
            </a:r>
            <a:endParaRPr lang="en-GB" sz="1600" dirty="0">
              <a:cs typeface="Arial" panose="020B0604020202020204" pitchFamily="34" charset="0"/>
            </a:endParaRPr>
          </a:p>
          <a:p>
            <a:pPr marL="342900" indent="-342900">
              <a:buAutoNum type="arabicPeriod"/>
            </a:pPr>
            <a:r>
              <a:rPr lang="en-GB" sz="1600" dirty="0">
                <a:cs typeface="Arial" panose="020B0604020202020204" pitchFamily="34" charset="0"/>
              </a:rPr>
              <a:t>Fill in the details on the E-Form and </a:t>
            </a:r>
            <a:r>
              <a:rPr lang="en-GB" sz="1600" dirty="0" smtClean="0">
                <a:cs typeface="Arial" panose="020B0604020202020204" pitchFamily="34" charset="0"/>
              </a:rPr>
              <a:t>submit</a:t>
            </a:r>
            <a:endParaRPr lang="en-GB" sz="1600" dirty="0">
              <a:cs typeface="Arial" panose="020B0604020202020204" pitchFamily="34" charset="0"/>
            </a:endParaRPr>
          </a:p>
          <a:p>
            <a:pPr marL="342900" indent="-342900">
              <a:buAutoNum type="arabicPeriod"/>
            </a:pPr>
            <a:endParaRPr lang="en-GB" sz="1600" dirty="0">
              <a:cs typeface="Arial" panose="020B0604020202020204" pitchFamily="34" charset="0"/>
            </a:endParaRPr>
          </a:p>
          <a:p>
            <a:r>
              <a:rPr lang="en-GB" sz="1600" dirty="0">
                <a:cs typeface="Arial" panose="020B0604020202020204" pitchFamily="34" charset="0"/>
              </a:rPr>
              <a:t>It’s really important that you provide as much information as possible when submitting the fault. </a:t>
            </a:r>
          </a:p>
          <a:p>
            <a:endParaRPr lang="en-GB" sz="1600" dirty="0">
              <a:cs typeface="Arial" panose="020B0604020202020204" pitchFamily="34" charset="0"/>
            </a:endParaRPr>
          </a:p>
          <a:p>
            <a:r>
              <a:rPr lang="en-GB" sz="1600" dirty="0">
                <a:cs typeface="Arial" panose="020B0604020202020204" pitchFamily="34" charset="0"/>
              </a:rPr>
              <a:t>Once the fault has been submitted, you’ll receive a ‘HD Reference’ you can use to track the fault.</a:t>
            </a:r>
          </a:p>
          <a:p>
            <a:endParaRPr lang="en-GB" sz="1600" dirty="0">
              <a:cs typeface="Arial" panose="020B0604020202020204" pitchFamily="34" charset="0"/>
            </a:endParaRPr>
          </a:p>
          <a:p>
            <a:r>
              <a:rPr lang="en-GB" sz="1600" dirty="0">
                <a:cs typeface="Arial" panose="020B0604020202020204" pitchFamily="34" charset="0"/>
              </a:rPr>
              <a:t>We’ll be in touch to keep you updated on the progress of the fault.</a:t>
            </a:r>
          </a:p>
          <a:p>
            <a:endParaRPr lang="en-GB" sz="1600" dirty="0"/>
          </a:p>
          <a:p>
            <a:endParaRPr lang="en-US" sz="1600" dirty="0"/>
          </a:p>
          <a:p>
            <a:endParaRPr lang="en-US" sz="1600" dirty="0"/>
          </a:p>
        </p:txBody>
      </p:sp>
      <p:sp>
        <p:nvSpPr>
          <p:cNvPr id="4" name="Slide Number Placeholder 3"/>
          <p:cNvSpPr>
            <a:spLocks noGrp="1"/>
          </p:cNvSpPr>
          <p:nvPr>
            <p:ph type="sldNum" sz="quarter" idx="12"/>
          </p:nvPr>
        </p:nvSpPr>
        <p:spPr/>
        <p:txBody>
          <a:bodyPr/>
          <a:lstStyle/>
          <a:p>
            <a:fld id="{0B868178-02AE-42FC-958D-6B8F13B60175}" type="slidenum">
              <a:rPr lang="en-GB" smtClean="0"/>
              <a:t>5</a:t>
            </a:fld>
            <a:endParaRPr lang="en-GB"/>
          </a:p>
        </p:txBody>
      </p:sp>
      <p:sp>
        <p:nvSpPr>
          <p:cNvPr id="6" name="Oval 5"/>
          <p:cNvSpPr/>
          <p:nvPr/>
        </p:nvSpPr>
        <p:spPr>
          <a:xfrm>
            <a:off x="6983908" y="140404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pc="-300" dirty="0"/>
              <a:t>1</a:t>
            </a:r>
          </a:p>
        </p:txBody>
      </p:sp>
      <p:sp>
        <p:nvSpPr>
          <p:cNvPr id="7" name="Oval 6"/>
          <p:cNvSpPr/>
          <p:nvPr/>
        </p:nvSpPr>
        <p:spPr>
          <a:xfrm>
            <a:off x="6983908" y="2556173"/>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2</a:t>
            </a:r>
            <a:endParaRPr lang="en-GB" dirty="0"/>
          </a:p>
        </p:txBody>
      </p:sp>
      <p:sp>
        <p:nvSpPr>
          <p:cNvPr id="8" name="Oval 7"/>
          <p:cNvSpPr/>
          <p:nvPr/>
        </p:nvSpPr>
        <p:spPr>
          <a:xfrm>
            <a:off x="6983908" y="406834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3</a:t>
            </a:r>
            <a:endParaRPr lang="en-GB" dirty="0"/>
          </a:p>
        </p:txBody>
      </p:sp>
      <p:pic>
        <p:nvPicPr>
          <p:cNvPr id="3" name="Picture 2" descr="downloa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07200" y="1332037"/>
            <a:ext cx="3239493" cy="958890"/>
          </a:xfrm>
          <a:prstGeom prst="rect">
            <a:avLst/>
          </a:prstGeom>
          <a:noFill/>
          <a:ln w="9525">
            <a:solidFill>
              <a:schemeClr val="tx1"/>
            </a:solidFill>
            <a:miter lim="800000"/>
            <a:headEnd/>
            <a:tailEnd/>
          </a:ln>
          <a:effectLst>
            <a:outerShdw blurRad="50800" dist="38100" dir="2700000" algn="tl" rotWithShape="0">
              <a:prstClr val="black">
                <a:alpha val="40000"/>
              </a:prstClr>
            </a:outerShdw>
          </a:effectLst>
        </p:spPr>
      </p:pic>
      <p:pic>
        <p:nvPicPr>
          <p:cNvPr id="9" name="Picture 8" descr="download.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07200" y="2556173"/>
            <a:ext cx="4185220" cy="1251422"/>
          </a:xfrm>
          <a:prstGeom prst="rect">
            <a:avLst/>
          </a:prstGeom>
          <a:noFill/>
          <a:ln w="9525">
            <a:solidFill>
              <a:schemeClr val="tx1"/>
            </a:solidFill>
            <a:miter lim="800000"/>
            <a:headEnd/>
            <a:tailEnd/>
          </a:ln>
          <a:effectLst>
            <a:outerShdw blurRad="50800" dist="38100" dir="2700000" algn="tl" rotWithShape="0">
              <a:prstClr val="black">
                <a:alpha val="40000"/>
              </a:prstClr>
            </a:outerShdw>
          </a:effectLst>
        </p:spPr>
      </p:pic>
      <p:pic>
        <p:nvPicPr>
          <p:cNvPr id="11" name="Picture 10"/>
          <p:cNvPicPr>
            <a:picLocks noChangeAspect="1"/>
          </p:cNvPicPr>
          <p:nvPr/>
        </p:nvPicPr>
        <p:blipFill>
          <a:blip r:embed="rId5"/>
          <a:stretch>
            <a:fillRect/>
          </a:stretch>
        </p:blipFill>
        <p:spPr>
          <a:xfrm>
            <a:off x="7407200" y="4068341"/>
            <a:ext cx="2731153" cy="1892299"/>
          </a:xfrm>
          <a:prstGeom prst="rect">
            <a:avLst/>
          </a:prstGeom>
          <a:noFill/>
          <a:ln w="9525">
            <a:solidFill>
              <a:schemeClr val="tx1"/>
            </a:solidFill>
            <a:miter lim="800000"/>
            <a:headEnd/>
            <a:tailEnd/>
          </a:ln>
          <a:effectLst>
            <a:outerShdw blurRad="50800" dist="38100" dir="2700000" algn="tl" rotWithShape="0">
              <a:prstClr val="black">
                <a:alpha val="40000"/>
              </a:prstClr>
            </a:outerShdw>
          </a:effectLst>
        </p:spPr>
      </p:pic>
      <p:sp>
        <p:nvSpPr>
          <p:cNvPr id="13" name="Rectangle 12"/>
          <p:cNvSpPr/>
          <p:nvPr/>
        </p:nvSpPr>
        <p:spPr>
          <a:xfrm>
            <a:off x="9576197" y="1476053"/>
            <a:ext cx="648072" cy="216024"/>
          </a:xfrm>
          <a:prstGeom prst="rect">
            <a:avLst/>
          </a:prstGeom>
          <a:noFill/>
          <a:ln w="28575">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4" name="Rectangle 13"/>
          <p:cNvSpPr/>
          <p:nvPr/>
        </p:nvSpPr>
        <p:spPr>
          <a:xfrm>
            <a:off x="10296276" y="2700189"/>
            <a:ext cx="792088" cy="288032"/>
          </a:xfrm>
          <a:prstGeom prst="rect">
            <a:avLst/>
          </a:prstGeom>
          <a:noFill/>
          <a:ln w="28575">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1713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Once your fault has been raised</a:t>
            </a:r>
          </a:p>
        </p:txBody>
      </p:sp>
      <p:sp>
        <p:nvSpPr>
          <p:cNvPr id="5" name="Content Placeholder 2"/>
          <p:cNvSpPr>
            <a:spLocks noGrp="1"/>
          </p:cNvSpPr>
          <p:nvPr>
            <p:ph idx="1"/>
          </p:nvPr>
        </p:nvSpPr>
        <p:spPr>
          <a:xfrm>
            <a:off x="504000" y="1332037"/>
            <a:ext cx="5615812" cy="4896544"/>
          </a:xfrm>
        </p:spPr>
        <p:txBody>
          <a:bodyPr/>
          <a:lstStyle/>
          <a:p>
            <a:r>
              <a:rPr lang="en-GB" sz="1600" dirty="0"/>
              <a:t>Once your fault has been raised, you might be contacted by one of our System Support Helpdesk team.</a:t>
            </a:r>
          </a:p>
          <a:p>
            <a:endParaRPr lang="en-GB" sz="1600" dirty="0"/>
          </a:p>
          <a:p>
            <a:r>
              <a:rPr lang="en-GB" sz="1600" dirty="0"/>
              <a:t>They’ll often need to speak to you to understand the fault in more detail.</a:t>
            </a:r>
          </a:p>
          <a:p>
            <a:endParaRPr lang="en-GB" sz="1600" dirty="0"/>
          </a:p>
          <a:p>
            <a:r>
              <a:rPr lang="en-GB" sz="1600" dirty="0"/>
              <a:t>Please make sure you have the following to hand:</a:t>
            </a:r>
          </a:p>
          <a:p>
            <a:endParaRPr lang="en-GB" sz="1600" dirty="0">
              <a:cs typeface="Arial" panose="020B0604020202020204" pitchFamily="34" charset="0"/>
            </a:endParaRPr>
          </a:p>
          <a:p>
            <a:pPr marL="285750" indent="-285750">
              <a:buFont typeface="Arial"/>
              <a:buChar char="•"/>
            </a:pPr>
            <a:r>
              <a:rPr lang="en-GB" sz="1600" dirty="0">
                <a:cs typeface="Arial" panose="020B0604020202020204" pitchFamily="34" charset="0"/>
              </a:rPr>
              <a:t>Screenshots of when the error </a:t>
            </a:r>
            <a:r>
              <a:rPr lang="en-GB" sz="1600" dirty="0" smtClean="0">
                <a:cs typeface="Arial" panose="020B0604020202020204" pitchFamily="34" charset="0"/>
              </a:rPr>
              <a:t>occurred</a:t>
            </a:r>
            <a:endParaRPr lang="en-GB" sz="1600" dirty="0">
              <a:cs typeface="Arial" panose="020B0604020202020204" pitchFamily="34" charset="0"/>
            </a:endParaRPr>
          </a:p>
          <a:p>
            <a:pPr marL="285750" indent="-285750">
              <a:buFont typeface="Arial"/>
              <a:buChar char="•"/>
            </a:pPr>
            <a:r>
              <a:rPr lang="en-GB" sz="1600" dirty="0">
                <a:cs typeface="Arial" panose="020B0604020202020204" pitchFamily="34" charset="0"/>
              </a:rPr>
              <a:t>The time and date the fault </a:t>
            </a:r>
            <a:r>
              <a:rPr lang="en-GB" sz="1600" dirty="0" smtClean="0">
                <a:cs typeface="Arial" panose="020B0604020202020204" pitchFamily="34" charset="0"/>
              </a:rPr>
              <a:t>happened</a:t>
            </a:r>
            <a:endParaRPr lang="en-GB" sz="1600" dirty="0">
              <a:cs typeface="Arial" panose="020B0604020202020204" pitchFamily="34" charset="0"/>
            </a:endParaRPr>
          </a:p>
          <a:p>
            <a:pPr marL="285750" indent="-285750">
              <a:buFont typeface="Arial"/>
              <a:buChar char="•"/>
            </a:pPr>
            <a:r>
              <a:rPr lang="en-GB" sz="1600" dirty="0">
                <a:cs typeface="Arial" panose="020B0604020202020204" pitchFamily="34" charset="0"/>
              </a:rPr>
              <a:t>The browser you were </a:t>
            </a:r>
            <a:r>
              <a:rPr lang="en-GB" sz="1600" dirty="0" smtClean="0">
                <a:cs typeface="Arial" panose="020B0604020202020204" pitchFamily="34" charset="0"/>
              </a:rPr>
              <a:t>using</a:t>
            </a:r>
            <a:endParaRPr lang="en-GB" sz="1600" dirty="0">
              <a:cs typeface="Arial" panose="020B0604020202020204" pitchFamily="34" charset="0"/>
            </a:endParaRPr>
          </a:p>
          <a:p>
            <a:pPr marL="285750" indent="-285750">
              <a:buFont typeface="Arial"/>
              <a:buChar char="•"/>
            </a:pPr>
            <a:r>
              <a:rPr lang="en-GB" sz="1600" dirty="0">
                <a:cs typeface="Arial" panose="020B0604020202020204" pitchFamily="34" charset="0"/>
              </a:rPr>
              <a:t>Example service </a:t>
            </a:r>
            <a:r>
              <a:rPr lang="en-GB" sz="1600" dirty="0" smtClean="0">
                <a:cs typeface="Arial" panose="020B0604020202020204" pitchFamily="34" charset="0"/>
              </a:rPr>
              <a:t>IDs</a:t>
            </a:r>
            <a:endParaRPr lang="en-GB" sz="1600" dirty="0">
              <a:cs typeface="Arial" panose="020B0604020202020204" pitchFamily="34" charset="0"/>
            </a:endParaRPr>
          </a:p>
          <a:p>
            <a:pPr marL="285750" indent="-285750">
              <a:buFont typeface="Arial"/>
              <a:buChar char="•"/>
            </a:pPr>
            <a:r>
              <a:rPr lang="en-GB" sz="1600" dirty="0">
                <a:cs typeface="Arial" panose="020B0604020202020204" pitchFamily="34" charset="0"/>
              </a:rPr>
              <a:t>Access to a computer </a:t>
            </a:r>
            <a:r>
              <a:rPr lang="en-GB" sz="1600" dirty="0" smtClean="0">
                <a:cs typeface="Arial" panose="020B0604020202020204" pitchFamily="34" charset="0"/>
              </a:rPr>
              <a:t>where </a:t>
            </a:r>
            <a:r>
              <a:rPr lang="en-GB" sz="1600" dirty="0">
                <a:cs typeface="Arial" panose="020B0604020202020204" pitchFamily="34" charset="0"/>
              </a:rPr>
              <a:t>we can perform a screen </a:t>
            </a:r>
            <a:r>
              <a:rPr lang="en-GB" sz="1600" dirty="0" smtClean="0">
                <a:cs typeface="Arial" panose="020B0604020202020204" pitchFamily="34" charset="0"/>
              </a:rPr>
              <a:t>share</a:t>
            </a:r>
            <a:endParaRPr lang="en-GB" sz="1600" dirty="0">
              <a:cs typeface="Arial" panose="020B0604020202020204" pitchFamily="34" charset="0"/>
            </a:endParaRPr>
          </a:p>
          <a:p>
            <a:endParaRPr lang="en-GB" sz="1600" dirty="0"/>
          </a:p>
          <a:p>
            <a:endParaRPr lang="en-US" sz="1600" dirty="0"/>
          </a:p>
          <a:p>
            <a:endParaRPr lang="en-US" sz="1600" dirty="0"/>
          </a:p>
        </p:txBody>
      </p:sp>
      <p:sp>
        <p:nvSpPr>
          <p:cNvPr id="4" name="Slide Number Placeholder 3"/>
          <p:cNvSpPr>
            <a:spLocks noGrp="1"/>
          </p:cNvSpPr>
          <p:nvPr>
            <p:ph type="sldNum" sz="quarter" idx="12"/>
          </p:nvPr>
        </p:nvSpPr>
        <p:spPr/>
        <p:txBody>
          <a:bodyPr/>
          <a:lstStyle/>
          <a:p>
            <a:fld id="{0B868178-02AE-42FC-958D-6B8F13B60175}" type="slidenum">
              <a:rPr lang="en-GB" smtClean="0"/>
              <a:t>6</a:t>
            </a:fld>
            <a:endParaRPr lang="en-GB"/>
          </a:p>
        </p:txBody>
      </p:sp>
      <p:pic>
        <p:nvPicPr>
          <p:cNvPr id="10" name="Picture 9" descr="download.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23868" y="1404045"/>
            <a:ext cx="5111701" cy="1076687"/>
          </a:xfrm>
          <a:prstGeom prst="rect">
            <a:avLst/>
          </a:prstGeom>
        </p:spPr>
      </p:pic>
    </p:spTree>
    <p:extLst>
      <p:ext uri="{BB962C8B-B14F-4D97-AF65-F5344CB8AC3E}">
        <p14:creationId xmlns:p14="http://schemas.microsoft.com/office/powerpoint/2010/main" val="3491755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22470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BT_ppt_widescreen_mountain(calibri)">
  <a:themeElements>
    <a:clrScheme name="Red&amp;White - BT">
      <a:dk1>
        <a:sysClr val="windowText" lastClr="000000"/>
      </a:dk1>
      <a:lt1>
        <a:sysClr val="window" lastClr="FFFFFF"/>
      </a:lt1>
      <a:dk2>
        <a:srgbClr val="333333"/>
      </a:dk2>
      <a:lt2>
        <a:srgbClr val="666666"/>
      </a:lt2>
      <a:accent1>
        <a:srgbClr val="6400AA"/>
      </a:accent1>
      <a:accent2>
        <a:srgbClr val="E60050"/>
      </a:accent2>
      <a:accent3>
        <a:srgbClr val="00A0D6"/>
      </a:accent3>
      <a:accent4>
        <a:srgbClr val="7F7F7F"/>
      </a:accent4>
      <a:accent5>
        <a:srgbClr val="CCCCCF"/>
      </a:accent5>
      <a:accent6>
        <a:srgbClr val="E5E5E5"/>
      </a:accent6>
      <a:hlink>
        <a:srgbClr val="6400AA"/>
      </a:hlink>
      <a:folHlink>
        <a:srgbClr val="E60050"/>
      </a:folHlink>
    </a:clrScheme>
    <a:fontScheme name="Custom 8">
      <a:majorFont>
        <a:latin typeface="BT Font"/>
        <a:ea typeface=""/>
        <a:cs typeface=""/>
      </a:majorFont>
      <a:minorFont>
        <a:latin typeface="BT Font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3175">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defRPr sz="1500" dirty="0" err="1" smtClean="0"/>
        </a:defPPr>
      </a:lstStyle>
    </a:txDef>
  </a:objectDefaults>
  <a:extraClrSchemeLst/>
  <a:extLst>
    <a:ext uri="{05A4C25C-085E-4340-85A3-A5531E510DB2}">
      <thm15:themeFamily xmlns:thm15="http://schemas.microsoft.com/office/thememl/2012/main" name="Wholesale_ppt_widescreen_girl(calibri) v2.potx" id="{C448B05E-C8BD-4391-B322-DA6525E2FEDA}" vid="{C47FAC62-395D-43EB-85D0-381E720C183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haredContentType xmlns="Microsoft.SharePoint.Taxonomy.ContentTypeSync" SourceId="242584ab-b7b4-45ad-9c64-f936d5cb8ab7" ContentTypeId="0x0101005EEE68971716474CABDF87371185FDEC00EC6EA5ED20A94112869E9D0DC08914F4" PreviousValue="false"/>
</file>

<file path=customXml/item4.xml><?xml version="1.0" encoding="utf-8"?>
<ct:contentTypeSchema xmlns:ct="http://schemas.microsoft.com/office/2006/metadata/contentType" xmlns:ma="http://schemas.microsoft.com/office/2006/metadata/properties/metaAttributes" ct:_="" ma:_="" ma:contentTypeName="BT Default Item" ma:contentTypeID="0x0101005EEE68971716474CABDF87371185FDEC00EC6EA5ED20A94112869E9D0DC08914F4005E8A76A01F25DB4EB6EB3FF151FFD8F0" ma:contentTypeVersion="13" ma:contentTypeDescription="Default item with a two year maximum retention period." ma:contentTypeScope="" ma:versionID="4475c44da445dcca9c7895d2a84c9777">
  <xsd:schema xmlns:xsd="http://www.w3.org/2001/XMLSchema" xmlns:xs="http://www.w3.org/2001/XMLSchema" xmlns:p="http://schemas.microsoft.com/office/2006/metadata/properties" xmlns:ns2="e0e35bac-e255-4a69-af54-5f01336af94f" targetNamespace="http://schemas.microsoft.com/office/2006/metadata/properties" ma:root="true" ma:fieldsID="9dd834e87a42e4a98bcf1dd3b7c2d548" ns2:_="">
    <xsd:import namespace="e0e35bac-e255-4a69-af54-5f01336af94f"/>
    <xsd:element name="properties">
      <xsd:complexType>
        <xsd:sequence>
          <xsd:element name="documentManagement">
            <xsd:complexType>
              <xsd:all>
                <xsd:element ref="ns2:_dlc_DocId" minOccurs="0"/>
                <xsd:element ref="ns2:_dlc_DocIdUrl" minOccurs="0"/>
                <xsd:element ref="ns2:_dlc_DocIdPersistId" minOccurs="0"/>
                <xsd:element ref="ns2:TaxCatchAll" minOccurs="0"/>
                <xsd:element ref="ns2:TaxCatchAllLabel" minOccurs="0"/>
                <xsd:element ref="ns2:BT_x0020_Document_x0020_Owner" minOccurs="0"/>
                <xsd:element ref="ns2:BT_x0020_Data_x0020_Classifi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e35bac-e255-4a69-af54-5f01336af94f"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1" nillable="true" ma:displayName="Taxonomy Catch All Column" ma:hidden="true" ma:list="{4d0e5215-e656-4dd4-beff-4d8e21d1b6bd}" ma:internalName="TaxCatchAll" ma:showField="CatchAllData" ma:web="dd3ee304-2d96-4fb2-b816-551c3f53733e">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4d0e5215-e656-4dd4-beff-4d8e21d1b6bd}" ma:internalName="TaxCatchAllLabel" ma:readOnly="true" ma:showField="CatchAllDataLabel" ma:web="dd3ee304-2d96-4fb2-b816-551c3f53733e">
      <xsd:complexType>
        <xsd:complexContent>
          <xsd:extension base="dms:MultiChoiceLookup">
            <xsd:sequence>
              <xsd:element name="Value" type="dms:Lookup" maxOccurs="unbounded" minOccurs="0" nillable="true"/>
            </xsd:sequence>
          </xsd:extension>
        </xsd:complexContent>
      </xsd:complexType>
    </xsd:element>
    <xsd:element name="BT_x0020_Document_x0020_Owner" ma:index="13" nillable="true" ma:displayName="BT Content Owner" ma:list="UserInfo" ma:SharePointGroup="0" ma:internalName="BT_x0020_Document_x0020_Owner"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BT_x0020_Data_x0020_Classification" ma:index="14" nillable="true" ma:displayName="BT Data Classification" ma:default="In Confidence" ma:description="To understand more about BT Data Classifications: https://office.bt.com/sites/BTFixIt/Lists/How%20To%20Articles/DispForm_Cust.aspx?ID=1937&#10;&#10;Please note that data classified as IN STRICTEST CONFIDENCE must be encrypted before it is uploaded to office.bt.com.&#10;&#10;To understand how to easily encrypt IN STRICTEST CONFIDENCE information: https://office.bt.com/sites/BTFixIt/SitePages/view.aspx?article=11561" ma:format="Dropdown" ma:internalName="BT_x0020_Data_x0020_Classification">
      <xsd:simpleType>
        <xsd:restriction base="dms:Choice">
          <xsd:enumeration value="Public"/>
          <xsd:enumeration value="BT Internal"/>
          <xsd:enumeration value="In Confidence"/>
          <xsd:enumeration value="In Strictest Confidenc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customXsn xmlns="http://schemas.microsoft.com/office/2006/metadata/customXsn">
  <xsnLocation/>
  <cached>True</cached>
  <openByDefault>False</openByDefault>
  <xsnScope/>
</customXsn>
</file>

<file path=customXml/item6.xml><?xml version="1.0" encoding="utf-8"?>
<p:properties xmlns:p="http://schemas.microsoft.com/office/2006/metadata/properties" xmlns:xsi="http://www.w3.org/2001/XMLSchema-instance" xmlns:pc="http://schemas.microsoft.com/office/infopath/2007/PartnerControls">
  <documentManagement>
    <BT_x0020_Document_x0020_Owner xmlns="e0e35bac-e255-4a69-af54-5f01336af94f">
      <UserInfo>
        <DisplayName/>
        <AccountId xsi:nil="true"/>
        <AccountType/>
      </UserInfo>
    </BT_x0020_Document_x0020_Owner>
    <BT_x0020_Data_x0020_Classification xmlns="e0e35bac-e255-4a69-af54-5f01336af94f">In Confidence</BT_x0020_Data_x0020_Classification>
    <TaxCatchAll xmlns="e0e35bac-e255-4a69-af54-5f01336af94f"/>
    <_dlc_DocId xmlns="e0e35bac-e255-4a69-af54-5f01336af94f">FXKM3USVKQV5-12-230642</_dlc_DocId>
    <_dlc_DocIdUrl xmlns="e0e35bac-e255-4a69-af54-5f01336af94f">
      <Url>https://office.bt.com/sites/btwholesaleproducts/_layouts/DocIdRedir.aspx?ID=FXKM3USVKQV5-12-230642</Url>
      <Description>FXKM3USVKQV5-12-230642</Description>
    </_dlc_DocIdUrl>
  </documentManagement>
</p:properties>
</file>

<file path=customXml/itemProps1.xml><?xml version="1.0" encoding="utf-8"?>
<ds:datastoreItem xmlns:ds="http://schemas.openxmlformats.org/officeDocument/2006/customXml" ds:itemID="{BE3999AA-2557-4079-83BB-C691CC0F3A32}"/>
</file>

<file path=customXml/itemProps2.xml><?xml version="1.0" encoding="utf-8"?>
<ds:datastoreItem xmlns:ds="http://schemas.openxmlformats.org/officeDocument/2006/customXml" ds:itemID="{7B4431B2-E971-4C23-B02E-4D956B95CA4F}"/>
</file>

<file path=customXml/itemProps3.xml><?xml version="1.0" encoding="utf-8"?>
<ds:datastoreItem xmlns:ds="http://schemas.openxmlformats.org/officeDocument/2006/customXml" ds:itemID="{43ACBE0C-AC66-4F21-BFFF-89A65B8EAD7C}"/>
</file>

<file path=customXml/itemProps4.xml><?xml version="1.0" encoding="utf-8"?>
<ds:datastoreItem xmlns:ds="http://schemas.openxmlformats.org/officeDocument/2006/customXml" ds:itemID="{2AC6C833-F07A-4554-88FD-A0B16B0839B5}"/>
</file>

<file path=customXml/itemProps5.xml><?xml version="1.0" encoding="utf-8"?>
<ds:datastoreItem xmlns:ds="http://schemas.openxmlformats.org/officeDocument/2006/customXml" ds:itemID="{61284BFA-8ECE-4D4D-BC5F-8783ED16A78E}"/>
</file>

<file path=customXml/itemProps6.xml><?xml version="1.0" encoding="utf-8"?>
<ds:datastoreItem xmlns:ds="http://schemas.openxmlformats.org/officeDocument/2006/customXml" ds:itemID="{BDB5D5CC-B2CB-4505-BB9F-C0188E3D8F4D}"/>
</file>

<file path=docProps/app.xml><?xml version="1.0" encoding="utf-8"?>
<Properties xmlns="http://schemas.openxmlformats.org/officeDocument/2006/extended-properties" xmlns:vt="http://schemas.openxmlformats.org/officeDocument/2006/docPropsVTypes">
  <Template/>
  <TotalTime>10081</TotalTime>
  <Words>402</Words>
  <Application>Microsoft Office PowerPoint</Application>
  <PresentationFormat>Custom</PresentationFormat>
  <Paragraphs>63</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BT Font</vt:lpstr>
      <vt:lpstr>BT Font Light</vt:lpstr>
      <vt:lpstr>Calibri</vt:lpstr>
      <vt:lpstr>Calibri Light</vt:lpstr>
      <vt:lpstr>BT_ppt_widescreen_mountain(calibri)</vt:lpstr>
      <vt:lpstr>Business Zone - Raising a Fault for an Online Application</vt:lpstr>
      <vt:lpstr>Contents</vt:lpstr>
      <vt:lpstr>Version Control</vt:lpstr>
      <vt:lpstr>Introduction</vt:lpstr>
      <vt:lpstr>Raising a fault</vt:lpstr>
      <vt:lpstr>Once your fault has been raised</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Zone Ethernet Cancel Order Journey – User Guide</dc:title>
  <dc:creator>James Winkley</dc:creator>
  <cp:lastModifiedBy>Sheady,N,Nathan,KGM2 R</cp:lastModifiedBy>
  <cp:revision>120</cp:revision>
  <dcterms:created xsi:type="dcterms:W3CDTF">2017-11-04T08:36:27Z</dcterms:created>
  <dcterms:modified xsi:type="dcterms:W3CDTF">2018-05-09T15:44:34Z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0x0101005EEE68971716474CABDF87371185FDEC00EC6EA5ED20A94112869E9D0DC08914F4005E8A76A01F25DB4EB6EB3FF151FFD8F0</vt:lpwstr>
  </property>
  <property fmtid="{D5CDD505-2E9C-101B-9397-08002B2CF9AE}" pid="3" name="_dlc_DocIdItemGuid">
    <vt:lpwstr>7ca3f19e-367e-4acb-aa81-4267cf0ccb1e</vt:lpwstr>
  </property>
</Properties>
</file>