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303" r:id="rId5"/>
    <p:sldId id="312" r:id="rId6"/>
    <p:sldId id="311" r:id="rId7"/>
    <p:sldId id="330" r:id="rId8"/>
    <p:sldId id="313" r:id="rId9"/>
    <p:sldId id="335" r:id="rId10"/>
    <p:sldId id="314" r:id="rId11"/>
    <p:sldId id="336" r:id="rId12"/>
    <p:sldId id="337" r:id="rId13"/>
    <p:sldId id="338" r:id="rId14"/>
    <p:sldId id="339" r:id="rId15"/>
    <p:sldId id="322" r:id="rId16"/>
    <p:sldId id="324" r:id="rId17"/>
    <p:sldId id="341" r:id="rId18"/>
    <p:sldId id="325" r:id="rId19"/>
    <p:sldId id="342" r:id="rId20"/>
    <p:sldId id="343" r:id="rId21"/>
    <p:sldId id="344" r:id="rId22"/>
    <p:sldId id="326" r:id="rId23"/>
    <p:sldId id="328" r:id="rId24"/>
    <p:sldId id="345" r:id="rId25"/>
    <p:sldId id="329" r:id="rId26"/>
    <p:sldId id="257" r:id="rId27"/>
  </p:sldIdLst>
  <p:sldSz cx="12160250"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L,Laura,NKF72 R" initials="AR" lastIdx="1" clrIdx="0">
    <p:extLst>
      <p:ext uri="{19B8F6BF-5375-455C-9EA6-DF929625EA0E}">
        <p15:presenceInfo xmlns:p15="http://schemas.microsoft.com/office/powerpoint/2012/main" userId="S-1-5-21-1275210071-2000478354-682003330-471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9100"/>
  </p:normalViewPr>
  <p:slideViewPr>
    <p:cSldViewPr showGuides="1">
      <p:cViewPr varScale="1">
        <p:scale>
          <a:sx n="88" d="100"/>
          <a:sy n="88" d="100"/>
        </p:scale>
        <p:origin x="168" y="96"/>
      </p:cViewPr>
      <p:guideLst/>
    </p:cSldViewPr>
  </p:slideViewPr>
  <p:notesTextViewPr>
    <p:cViewPr>
      <p:scale>
        <a:sx n="85" d="100"/>
        <a:sy n="85" d="100"/>
      </p:scale>
      <p:origin x="0" y="0"/>
    </p:cViewPr>
  </p:notesTextViewPr>
  <p:notesViewPr>
    <p:cSldViewPr>
      <p:cViewPr varScale="1">
        <p:scale>
          <a:sx n="148" d="100"/>
          <a:sy n="148" d="100"/>
        </p:scale>
        <p:origin x="53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Regular"/>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Regular"/>
              </a:defRPr>
            </a:lvl1pPr>
          </a:lstStyle>
          <a:p>
            <a:fld id="{9D266EBB-0E58-47B2-8EA8-A694003FD0F2}" type="datetimeFigureOut">
              <a:rPr lang="en-GB" smtClean="0"/>
              <a:pPr/>
              <a:t>30/04/2021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Regular"/>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Regular"/>
              </a:defRPr>
            </a:lvl1pPr>
          </a:lstStyle>
          <a:p>
            <a:fld id="{EFC50299-5D49-4341-93C4-E56654763289}" type="slidenum">
              <a:rPr lang="en-GB" smtClean="0"/>
              <a:pPr/>
              <a:t>‹#›</a:t>
            </a:fld>
            <a:endParaRPr lang="en-GB" dirty="0"/>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Regular"/>
        <a:ea typeface="+mn-ea"/>
        <a:cs typeface="+mn-cs"/>
      </a:defRPr>
    </a:lvl1pPr>
    <a:lvl2pPr marL="457200" algn="l" defTabSz="914400" rtl="0" eaLnBrk="1" latinLnBrk="0" hangingPunct="1">
      <a:defRPr sz="1200" b="0" i="0" kern="1200">
        <a:solidFill>
          <a:schemeClr val="tx1"/>
        </a:solidFill>
        <a:latin typeface="Century Gothic Regular"/>
        <a:ea typeface="+mn-ea"/>
        <a:cs typeface="+mn-cs"/>
      </a:defRPr>
    </a:lvl2pPr>
    <a:lvl3pPr marL="914400" algn="l" defTabSz="914400" rtl="0" eaLnBrk="1" latinLnBrk="0" hangingPunct="1">
      <a:defRPr sz="1200" b="0" i="0" kern="1200">
        <a:solidFill>
          <a:schemeClr val="tx1"/>
        </a:solidFill>
        <a:latin typeface="Century Gothic Regular"/>
        <a:ea typeface="+mn-ea"/>
        <a:cs typeface="+mn-cs"/>
      </a:defRPr>
    </a:lvl3pPr>
    <a:lvl4pPr marL="1371600" algn="l" defTabSz="914400" rtl="0" eaLnBrk="1" latinLnBrk="0" hangingPunct="1">
      <a:defRPr sz="1200" b="0" i="0" kern="1200">
        <a:solidFill>
          <a:schemeClr val="tx1"/>
        </a:solidFill>
        <a:latin typeface="Century Gothic Regular"/>
        <a:ea typeface="+mn-ea"/>
        <a:cs typeface="+mn-cs"/>
      </a:defRPr>
    </a:lvl4pPr>
    <a:lvl5pPr marL="1828800" algn="l" defTabSz="914400" rtl="0" eaLnBrk="1" latinLnBrk="0" hangingPunct="1">
      <a:defRPr sz="1200" b="0" i="0" kern="1200">
        <a:solidFill>
          <a:schemeClr val="tx1"/>
        </a:solidFill>
        <a:latin typeface="Century Gothic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u="none" strike="noStrike" kern="1200" dirty="0">
                <a:solidFill>
                  <a:schemeClr val="tx1"/>
                </a:solidFill>
                <a:effectLst/>
                <a:ea typeface="+mn-ea"/>
                <a:cs typeface="+mn-cs"/>
              </a:rPr>
              <a:t>Security classification options:</a:t>
            </a:r>
            <a:br>
              <a:rPr lang="en-GB" sz="1200" u="none" strike="noStrike" kern="1200" dirty="0">
                <a:solidFill>
                  <a:schemeClr val="tx1"/>
                </a:solidFill>
                <a:effectLst/>
                <a:ea typeface="+mn-ea"/>
                <a:cs typeface="+mn-cs"/>
              </a:rPr>
            </a:br>
            <a:r>
              <a:rPr lang="en-GB" sz="1200" u="none" strike="noStrike" kern="1200" dirty="0">
                <a:solidFill>
                  <a:schemeClr val="tx1"/>
                </a:solidFill>
                <a:effectLst/>
                <a:ea typeface="+mn-ea"/>
                <a:cs typeface="+mn-cs"/>
              </a:rPr>
              <a:t>– Public</a:t>
            </a:r>
          </a:p>
          <a:p>
            <a:r>
              <a:rPr lang="en-GB" sz="1200" u="none" strike="noStrike" kern="1200" dirty="0">
                <a:solidFill>
                  <a:schemeClr val="tx1"/>
                </a:solidFill>
                <a:effectLst/>
                <a:ea typeface="+mn-ea"/>
                <a:cs typeface="+mn-cs"/>
              </a:rPr>
              <a:t>– Internal</a:t>
            </a:r>
          </a:p>
          <a:p>
            <a:r>
              <a:rPr lang="en-GB" sz="1200" u="none" strike="noStrike" kern="1200" dirty="0">
                <a:solidFill>
                  <a:schemeClr val="tx1"/>
                </a:solidFill>
                <a:effectLst/>
                <a:ea typeface="+mn-ea"/>
                <a:cs typeface="+mn-cs"/>
              </a:rPr>
              <a:t>– Confidential</a:t>
            </a:r>
          </a:p>
          <a:p>
            <a:r>
              <a:rPr lang="en-GB" sz="1200" u="none" strike="noStrike" kern="1200" dirty="0">
                <a:solidFill>
                  <a:schemeClr val="tx1"/>
                </a:solidFill>
                <a:effectLst/>
                <a:ea typeface="+mn-ea"/>
                <a:cs typeface="+mn-cs"/>
              </a:rPr>
              <a:t>– Highly Confidential</a:t>
            </a:r>
          </a:p>
          <a:p>
            <a:r>
              <a:rPr lang="en-GB" sz="1200" u="none" strike="noStrike" kern="1200" dirty="0">
                <a:solidFill>
                  <a:schemeClr val="tx1"/>
                </a:solidFill>
                <a:effectLst/>
                <a:ea typeface="+mn-ea"/>
                <a:cs typeface="+mn-cs"/>
              </a:rPr>
              <a:t/>
            </a:r>
            <a:br>
              <a:rPr lang="en-GB" sz="1200" u="none" strike="noStrike" kern="1200" dirty="0">
                <a:solidFill>
                  <a:schemeClr val="tx1"/>
                </a:solidFill>
                <a:effectLst/>
                <a:ea typeface="+mn-ea"/>
                <a:cs typeface="+mn-cs"/>
              </a:rPr>
            </a:br>
            <a:endParaRPr lang="en-US" dirty="0"/>
          </a:p>
        </p:txBody>
      </p:sp>
      <p:sp>
        <p:nvSpPr>
          <p:cNvPr id="4" name="Slide Number Placeholder 3"/>
          <p:cNvSpPr>
            <a:spLocks noGrp="1"/>
          </p:cNvSpPr>
          <p:nvPr>
            <p:ph type="sldNum" sz="quarter" idx="5"/>
          </p:nvPr>
        </p:nvSpPr>
        <p:spPr/>
        <p:txBody>
          <a:bodyPr/>
          <a:lstStyle/>
          <a:p>
            <a:fld id="{EFC50299-5D49-4341-93C4-E56654763289}" type="slidenum">
              <a:rPr lang="en-GB" smtClean="0"/>
              <a:t>1</a:t>
            </a:fld>
            <a:endParaRPr lang="en-GB" dirty="0"/>
          </a:p>
        </p:txBody>
      </p:sp>
    </p:spTree>
    <p:extLst>
      <p:ext uri="{BB962C8B-B14F-4D97-AF65-F5344CB8AC3E}">
        <p14:creationId xmlns:p14="http://schemas.microsoft.com/office/powerpoint/2010/main" val="2379645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5E4EA6B-1F4E-1748-9DFB-842B8DC29E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927" b="12444"/>
          <a:stretch/>
        </p:blipFill>
        <p:spPr>
          <a:xfrm>
            <a:off x="0" y="-1"/>
            <a:ext cx="12518818" cy="6840539"/>
          </a:xfrm>
          <a:prstGeom prst="rect">
            <a:avLst/>
          </a:prstGeom>
        </p:spPr>
      </p:pic>
      <p:sp>
        <p:nvSpPr>
          <p:cNvPr id="2" name="Title 1"/>
          <p:cNvSpPr>
            <a:spLocks noGrp="1"/>
          </p:cNvSpPr>
          <p:nvPr>
            <p:ph type="ctrTitle" hasCustomPrompt="1"/>
          </p:nvPr>
        </p:nvSpPr>
        <p:spPr>
          <a:xfrm>
            <a:off x="357665" y="1938445"/>
            <a:ext cx="7081739" cy="1193793"/>
          </a:xfrm>
        </p:spPr>
        <p:txBody>
          <a:bodyPr/>
          <a:lstStyle>
            <a:lvl1pPr algn="l">
              <a:lnSpc>
                <a:spcPct val="85000"/>
              </a:lnSpc>
              <a:defRPr sz="4968" b="1" i="0">
                <a:solidFill>
                  <a:schemeClr val="bg1"/>
                </a:solidFill>
                <a:latin typeface="Century Gothic" panose="020B0502020202020204" pitchFamily="34" charset="0"/>
              </a:defRPr>
            </a:lvl1pPr>
          </a:lstStyle>
          <a:p>
            <a:r>
              <a:rPr lang="en-US" dirty="0"/>
              <a:t>Title slide</a:t>
            </a:r>
            <a:endParaRPr lang="en-GB" dirty="0"/>
          </a:p>
        </p:txBody>
      </p:sp>
      <p:sp>
        <p:nvSpPr>
          <p:cNvPr id="5" name="Footer Placeholder 4">
            <a:extLst>
              <a:ext uri="{FF2B5EF4-FFF2-40B4-BE49-F238E27FC236}">
                <a16:creationId xmlns:a16="http://schemas.microsoft.com/office/drawing/2014/main" xmlns="" id="{255FFE57-5E03-4A9F-8E0E-56AEDAB98630}"/>
              </a:ext>
            </a:extLst>
          </p:cNvPr>
          <p:cNvSpPr>
            <a:spLocks noGrp="1"/>
          </p:cNvSpPr>
          <p:nvPr>
            <p:ph type="ftr" sz="quarter" idx="13"/>
          </p:nvPr>
        </p:nvSpPr>
        <p:spPr>
          <a:xfrm>
            <a:off x="3361566" y="6318000"/>
            <a:ext cx="7296787" cy="262800"/>
          </a:xfrm>
          <a:prstGeom prst="rect">
            <a:avLst/>
          </a:prstGeom>
        </p:spPr>
        <p:txBody>
          <a:bodyPr/>
          <a:lstStyle>
            <a:lvl1pPr>
              <a:defRPr>
                <a:solidFill>
                  <a:schemeClr val="bg1"/>
                </a:solidFill>
              </a:defRPr>
            </a:lvl1pPr>
          </a:lstStyle>
          <a:p>
            <a:r>
              <a:rPr lang="en-GB" dirty="0"/>
              <a:t>Security classification. Published version. Owner's name.</a:t>
            </a:r>
          </a:p>
        </p:txBody>
      </p:sp>
      <p:sp>
        <p:nvSpPr>
          <p:cNvPr id="10" name="Slide Number Placeholder 3">
            <a:extLst>
              <a:ext uri="{FF2B5EF4-FFF2-40B4-BE49-F238E27FC236}">
                <a16:creationId xmlns:a16="http://schemas.microsoft.com/office/drawing/2014/main" xmlns="" id="{D14EFC0A-929F-8B4C-A8D5-7D356DE9F7BE}"/>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mn-lt"/>
              </a:defRPr>
            </a:lvl1pPr>
          </a:lstStyle>
          <a:p>
            <a:fld id="{0B868178-02AE-42FC-958D-6B8F13B60175}" type="slidenum">
              <a:rPr lang="en-GB" smtClean="0"/>
              <a:pPr/>
              <a:t>‹#›</a:t>
            </a:fld>
            <a:endParaRPr lang="en-GB" dirty="0"/>
          </a:p>
        </p:txBody>
      </p:sp>
      <p:sp>
        <p:nvSpPr>
          <p:cNvPr id="11" name="Subtitle 2">
            <a:extLst>
              <a:ext uri="{FF2B5EF4-FFF2-40B4-BE49-F238E27FC236}">
                <a16:creationId xmlns:a16="http://schemas.microsoft.com/office/drawing/2014/main" xmlns="" id="{9DD46587-7E96-6E44-AA46-A9A4F42A98D8}"/>
              </a:ext>
            </a:extLst>
          </p:cNvPr>
          <p:cNvSpPr>
            <a:spLocks noGrp="1"/>
          </p:cNvSpPr>
          <p:nvPr>
            <p:ph type="subTitle" idx="1" hasCustomPrompt="1"/>
          </p:nvPr>
        </p:nvSpPr>
        <p:spPr>
          <a:xfrm>
            <a:off x="357665" y="3350175"/>
            <a:ext cx="5579377" cy="718167"/>
          </a:xfrm>
        </p:spPr>
        <p:txBody>
          <a:bodyPr/>
          <a:lstStyle>
            <a:lvl1pPr marL="0" indent="0" algn="l">
              <a:lnSpc>
                <a:spcPct val="100000"/>
              </a:lnSpc>
              <a:buNone/>
              <a:defRPr sz="1987" b="1" i="0">
                <a:solidFill>
                  <a:schemeClr val="bg1"/>
                </a:solidFill>
                <a:latin typeface="Century Gothic" panose="020B0502020202020204" pitchFamily="34" charset="0"/>
              </a:defRPr>
            </a:lvl1pPr>
            <a:lvl2pPr marL="453093" indent="0" algn="ctr">
              <a:buNone/>
              <a:defRPr>
                <a:solidFill>
                  <a:schemeClr val="tx1">
                    <a:tint val="75000"/>
                  </a:schemeClr>
                </a:solidFill>
              </a:defRPr>
            </a:lvl2pPr>
            <a:lvl3pPr marL="906185" indent="0" algn="ctr">
              <a:buNone/>
              <a:defRPr>
                <a:solidFill>
                  <a:schemeClr val="tx1">
                    <a:tint val="75000"/>
                  </a:schemeClr>
                </a:solidFill>
              </a:defRPr>
            </a:lvl3pPr>
            <a:lvl4pPr marL="1359278" indent="0" algn="ctr">
              <a:buNone/>
              <a:defRPr>
                <a:solidFill>
                  <a:schemeClr val="tx1">
                    <a:tint val="75000"/>
                  </a:schemeClr>
                </a:solidFill>
              </a:defRPr>
            </a:lvl4pPr>
            <a:lvl5pPr marL="1812371" indent="0" algn="ctr">
              <a:buNone/>
              <a:defRPr>
                <a:solidFill>
                  <a:schemeClr val="tx1">
                    <a:tint val="75000"/>
                  </a:schemeClr>
                </a:solidFill>
              </a:defRPr>
            </a:lvl5pPr>
            <a:lvl6pPr marL="2265463" indent="0" algn="ctr">
              <a:buNone/>
              <a:defRPr>
                <a:solidFill>
                  <a:schemeClr val="tx1">
                    <a:tint val="75000"/>
                  </a:schemeClr>
                </a:solidFill>
              </a:defRPr>
            </a:lvl6pPr>
            <a:lvl7pPr marL="2718556" indent="0" algn="ctr">
              <a:buNone/>
              <a:defRPr>
                <a:solidFill>
                  <a:schemeClr val="tx1">
                    <a:tint val="75000"/>
                  </a:schemeClr>
                </a:solidFill>
              </a:defRPr>
            </a:lvl7pPr>
            <a:lvl8pPr marL="3171648" indent="0" algn="ctr">
              <a:buNone/>
              <a:defRPr>
                <a:solidFill>
                  <a:schemeClr val="tx1">
                    <a:tint val="75000"/>
                  </a:schemeClr>
                </a:solidFill>
              </a:defRPr>
            </a:lvl8pPr>
            <a:lvl9pPr marL="3624741" indent="0" algn="ctr">
              <a:buNone/>
              <a:defRPr>
                <a:solidFill>
                  <a:schemeClr val="tx1">
                    <a:tint val="75000"/>
                  </a:schemeClr>
                </a:solidFill>
              </a:defRPr>
            </a:lvl9pPr>
          </a:lstStyle>
          <a:p>
            <a:r>
              <a:rPr lang="en-US" dirty="0"/>
              <a:t>Date</a:t>
            </a:r>
            <a:endParaRPr lang="en-GB" dirty="0"/>
          </a:p>
        </p:txBody>
      </p:sp>
      <p:sp>
        <p:nvSpPr>
          <p:cNvPr id="12" name="Date Placeholder 5">
            <a:extLst>
              <a:ext uri="{FF2B5EF4-FFF2-40B4-BE49-F238E27FC236}">
                <a16:creationId xmlns:a16="http://schemas.microsoft.com/office/drawing/2014/main" xmlns="" id="{B1627BA0-8196-CA4A-B50C-7CC5B7B01D35}"/>
              </a:ext>
            </a:extLst>
          </p:cNvPr>
          <p:cNvSpPr>
            <a:spLocks noGrp="1"/>
          </p:cNvSpPr>
          <p:nvPr>
            <p:ph type="dt" sz="half" idx="16"/>
          </p:nvPr>
        </p:nvSpPr>
        <p:spPr>
          <a:xfrm>
            <a:off x="1501499" y="6318001"/>
            <a:ext cx="1856248" cy="262800"/>
          </a:xfrm>
        </p:spPr>
        <p:txBody>
          <a:bodyPr/>
          <a:lstStyle>
            <a:lvl1pPr>
              <a:defRPr>
                <a:solidFill>
                  <a:schemeClr val="bg1"/>
                </a:solidFill>
              </a:defRPr>
            </a:lvl1pPr>
          </a:lstStyle>
          <a:p>
            <a:fld id="{A0E618AD-EEE3-1B4E-801B-57908FEC0D19}" type="datetime8">
              <a:rPr lang="en-GB" smtClean="0"/>
              <a:t>30/04/2021 11:14</a:t>
            </a:fld>
            <a:endParaRPr lang="en-GB" dirty="0"/>
          </a:p>
        </p:txBody>
      </p:sp>
      <p:pic>
        <p:nvPicPr>
          <p:cNvPr id="14" name="Picture 13">
            <a:extLst>
              <a:ext uri="{FF2B5EF4-FFF2-40B4-BE49-F238E27FC236}">
                <a16:creationId xmlns:a16="http://schemas.microsoft.com/office/drawing/2014/main" xmlns="" id="{8C721C7D-29AF-1C40-8674-79CD83AF5F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842" y="395933"/>
            <a:ext cx="2194891" cy="608856"/>
          </a:xfrm>
          <a:prstGeom prst="rect">
            <a:avLst/>
          </a:prstGeom>
        </p:spPr>
      </p:pic>
    </p:spTree>
    <p:extLst>
      <p:ext uri="{BB962C8B-B14F-4D97-AF65-F5344CB8AC3E}">
        <p14:creationId xmlns:p14="http://schemas.microsoft.com/office/powerpoint/2010/main" val="309530352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2950"/>
            <a:ext cx="563323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69727" y="2012950"/>
            <a:ext cx="563323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3">
            <a:extLst>
              <a:ext uri="{FF2B5EF4-FFF2-40B4-BE49-F238E27FC236}">
                <a16:creationId xmlns:a16="http://schemas.microsoft.com/office/drawing/2014/main" xmlns="" id="{9B516AB9-F8AF-884B-97D5-839AB9A41E11}"/>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a16="http://schemas.microsoft.com/office/drawing/2014/main" xmlns="" id="{08DA3B8D-AD23-5342-9E5E-AFCB705A307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xmlns="" id="{330F82C1-D339-8F45-AEBE-0364CBA5818A}"/>
              </a:ext>
            </a:extLst>
          </p:cNvPr>
          <p:cNvSpPr>
            <a:spLocks noGrp="1"/>
          </p:cNvSpPr>
          <p:nvPr>
            <p:ph type="dt" sz="half" idx="14"/>
          </p:nvPr>
        </p:nvSpPr>
        <p:spPr/>
        <p:txBody>
          <a:bodyPr/>
          <a:lstStyle/>
          <a:p>
            <a:fld id="{DA79F45F-DB97-5D4D-B518-CF0144150AD9}" type="datetime8">
              <a:rPr lang="en-GB" smtClean="0"/>
              <a:t>30/04/2021 11:14</a:t>
            </a:fld>
            <a:endParaRPr lang="en-GB" dirty="0"/>
          </a:p>
        </p:txBody>
      </p:sp>
    </p:spTree>
    <p:extLst>
      <p:ext uri="{BB962C8B-B14F-4D97-AF65-F5344CB8AC3E}">
        <p14:creationId xmlns:p14="http://schemas.microsoft.com/office/powerpoint/2010/main" val="177213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57665" y="828000"/>
            <a:ext cx="7569988" cy="792000"/>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6" y="2012950"/>
            <a:ext cx="3694683"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232970" y="2012950"/>
            <a:ext cx="3694683"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3"/>
          </p:nvPr>
        </p:nvSpPr>
        <p:spPr>
          <a:xfrm>
            <a:off x="8108274" y="2012950"/>
            <a:ext cx="3694683" cy="36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Slide Number Placeholder 3">
            <a:extLst>
              <a:ext uri="{FF2B5EF4-FFF2-40B4-BE49-F238E27FC236}">
                <a16:creationId xmlns:a16="http://schemas.microsoft.com/office/drawing/2014/main" xmlns="" id="{B47A9EFD-9046-B74C-8221-44A8B4B5D924}"/>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a16="http://schemas.microsoft.com/office/drawing/2014/main" xmlns="" id="{05CC85C5-98C9-F340-AACC-99F93146B92E}"/>
              </a:ext>
            </a:extLst>
          </p:cNvPr>
          <p:cNvSpPr>
            <a:spLocks noGrp="1"/>
          </p:cNvSpPr>
          <p:nvPr>
            <p:ph type="ftr" sz="quarter" idx="14"/>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xmlns="" id="{A98972BA-FC02-3C40-942B-024089F90D7C}"/>
              </a:ext>
            </a:extLst>
          </p:cNvPr>
          <p:cNvSpPr>
            <a:spLocks noGrp="1"/>
          </p:cNvSpPr>
          <p:nvPr>
            <p:ph type="dt" sz="half" idx="15"/>
          </p:nvPr>
        </p:nvSpPr>
        <p:spPr/>
        <p:txBody>
          <a:bodyPr/>
          <a:lstStyle/>
          <a:p>
            <a:fld id="{D8D417C0-B5BD-7241-BD9C-349CCE3676AE}" type="datetime8">
              <a:rPr lang="en-GB" smtClean="0"/>
              <a:t>30/04/2021 11:14</a:t>
            </a:fld>
            <a:endParaRPr lang="en-GB" dirty="0"/>
          </a:p>
        </p:txBody>
      </p:sp>
    </p:spTree>
    <p:extLst>
      <p:ext uri="{BB962C8B-B14F-4D97-AF65-F5344CB8AC3E}">
        <p14:creationId xmlns:p14="http://schemas.microsoft.com/office/powerpoint/2010/main" val="247393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a:extLst>
              <a:ext uri="{FF2B5EF4-FFF2-40B4-BE49-F238E27FC236}">
                <a16:creationId xmlns:a16="http://schemas.microsoft.com/office/drawing/2014/main" xmlns="" id="{39B354AE-7652-4BAF-B8D5-6606531144EF}"/>
              </a:ext>
            </a:extLst>
          </p:cNvPr>
          <p:cNvSpPr>
            <a:spLocks noGrp="1"/>
          </p:cNvSpPr>
          <p:nvPr>
            <p:ph type="pic" sz="quarter" idx="13"/>
          </p:nvPr>
        </p:nvSpPr>
        <p:spPr>
          <a:xfrm>
            <a:off x="6080311" y="1"/>
            <a:ext cx="6080311" cy="6102581"/>
          </a:xfrm>
          <a:solidFill>
            <a:schemeClr val="bg1">
              <a:lumMod val="95000"/>
            </a:schemeClr>
          </a:solidFill>
        </p:spPr>
        <p:txBody>
          <a:bodyPr/>
          <a:lstStyle>
            <a:lvl1pPr>
              <a:defRPr b="0"/>
            </a:lvl1pPr>
          </a:lstStyle>
          <a:p>
            <a:r>
              <a:rPr lang="en-US" smtClean="0"/>
              <a:t>Click icon to add picture</a:t>
            </a:r>
            <a:endParaRPr lang="en-GB" dirty="0"/>
          </a:p>
        </p:txBody>
      </p:sp>
      <p:sp>
        <p:nvSpPr>
          <p:cNvPr id="9" name="Slide Number Placeholder 3">
            <a:extLst>
              <a:ext uri="{FF2B5EF4-FFF2-40B4-BE49-F238E27FC236}">
                <a16:creationId xmlns:a16="http://schemas.microsoft.com/office/drawing/2014/main" xmlns="" id="{16410C1F-718E-484A-AF17-8FAC48E81AD8}"/>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xmlns="" id="{1578F1F1-78F4-414E-A13C-D2CDC2F4931E}"/>
              </a:ext>
            </a:extLst>
          </p:cNvPr>
          <p:cNvSpPr>
            <a:spLocks noGrp="1"/>
          </p:cNvSpPr>
          <p:nvPr>
            <p:ph type="ftr" sz="quarter" idx="14"/>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xmlns="" id="{04497399-4D34-F141-8F35-1BB5851D4942}"/>
              </a:ext>
            </a:extLst>
          </p:cNvPr>
          <p:cNvSpPr>
            <a:spLocks noGrp="1"/>
          </p:cNvSpPr>
          <p:nvPr>
            <p:ph type="dt" sz="half" idx="15"/>
          </p:nvPr>
        </p:nvSpPr>
        <p:spPr/>
        <p:txBody>
          <a:bodyPr/>
          <a:lstStyle/>
          <a:p>
            <a:fld id="{0FA4342F-CAD5-9D45-ADBD-192DADC515DB}" type="datetime8">
              <a:rPr lang="en-GB" smtClean="0"/>
              <a:t>30/04/2021 11:14</a:t>
            </a:fld>
            <a:endParaRPr lang="en-GB" dirty="0"/>
          </a:p>
        </p:txBody>
      </p:sp>
    </p:spTree>
    <p:extLst>
      <p:ext uri="{BB962C8B-B14F-4D97-AF65-F5344CB8AC3E}">
        <p14:creationId xmlns:p14="http://schemas.microsoft.com/office/powerpoint/2010/main" val="164598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2 Landscap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3">
            <a:extLst>
              <a:ext uri="{FF2B5EF4-FFF2-40B4-BE49-F238E27FC236}">
                <a16:creationId xmlns:a16="http://schemas.microsoft.com/office/drawing/2014/main" xmlns="" id="{523F891C-6BAF-9541-941C-F1E20C3F9967}"/>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xmlns="" id="{D006DEFA-1BEF-6B46-A02F-39786BBDCDD0}"/>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xmlns="" id="{E77F56FC-EBA8-344F-A922-4AA3E6B2B81A}"/>
              </a:ext>
            </a:extLst>
          </p:cNvPr>
          <p:cNvSpPr>
            <a:spLocks noGrp="1"/>
          </p:cNvSpPr>
          <p:nvPr>
            <p:ph type="dt" sz="half" idx="16"/>
          </p:nvPr>
        </p:nvSpPr>
        <p:spPr/>
        <p:txBody>
          <a:bodyPr/>
          <a:lstStyle/>
          <a:p>
            <a:fld id="{2429A84A-6A61-8148-A97E-E0A771C9A1A3}" type="datetime8">
              <a:rPr lang="en-GB" smtClean="0"/>
              <a:t>30/04/2021 11:14</a:t>
            </a:fld>
            <a:endParaRPr lang="en-GB" dirty="0"/>
          </a:p>
        </p:txBody>
      </p:sp>
      <p:sp>
        <p:nvSpPr>
          <p:cNvPr id="11" name="Picture Placeholder 4">
            <a:extLst>
              <a:ext uri="{FF2B5EF4-FFF2-40B4-BE49-F238E27FC236}">
                <a16:creationId xmlns:a16="http://schemas.microsoft.com/office/drawing/2014/main" xmlns="" id="{07964F80-E2FC-6247-AF5F-317852CC82B2}"/>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smtClean="0"/>
              <a:t>Click icon to add picture</a:t>
            </a:r>
            <a:endParaRPr lang="en-GB" dirty="0"/>
          </a:p>
        </p:txBody>
      </p:sp>
      <p:sp>
        <p:nvSpPr>
          <p:cNvPr id="12" name="Picture Placeholder 4">
            <a:extLst>
              <a:ext uri="{FF2B5EF4-FFF2-40B4-BE49-F238E27FC236}">
                <a16:creationId xmlns:a16="http://schemas.microsoft.com/office/drawing/2014/main" xmlns="" id="{C205DF93-8587-5340-B9D7-7603C30D36E9}"/>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smtClean="0"/>
              <a:t>Click icon to add picture</a:t>
            </a:r>
            <a:endParaRPr lang="en-GB" dirty="0"/>
          </a:p>
        </p:txBody>
      </p:sp>
    </p:spTree>
    <p:extLst>
      <p:ext uri="{BB962C8B-B14F-4D97-AF65-F5344CB8AC3E}">
        <p14:creationId xmlns:p14="http://schemas.microsoft.com/office/powerpoint/2010/main" val="1249825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2 Portrait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a:extLst>
              <a:ext uri="{FF2B5EF4-FFF2-40B4-BE49-F238E27FC236}">
                <a16:creationId xmlns:a16="http://schemas.microsoft.com/office/drawing/2014/main" xmlns="" id="{D035A9AE-09A5-490F-8FA9-56997A9CD86C}"/>
              </a:ext>
            </a:extLst>
          </p:cNvPr>
          <p:cNvSpPr>
            <a:spLocks noGrp="1"/>
          </p:cNvSpPr>
          <p:nvPr>
            <p:ph type="pic" sz="quarter" idx="13"/>
          </p:nvPr>
        </p:nvSpPr>
        <p:spPr>
          <a:xfrm>
            <a:off x="6080311" y="2015999"/>
            <a:ext cx="3040156" cy="4086582"/>
          </a:xfrm>
          <a:solidFill>
            <a:schemeClr val="bg1">
              <a:lumMod val="95000"/>
            </a:schemeClr>
          </a:solidFill>
        </p:spPr>
        <p:txBody>
          <a:bodyPr/>
          <a:lstStyle>
            <a:lvl1pPr>
              <a:defRPr b="0"/>
            </a:lvl1pPr>
          </a:lstStyle>
          <a:p>
            <a:r>
              <a:rPr lang="en-US" smtClean="0"/>
              <a:t>Click icon to add picture</a:t>
            </a:r>
            <a:endParaRPr lang="en-GB" dirty="0"/>
          </a:p>
        </p:txBody>
      </p:sp>
      <p:sp>
        <p:nvSpPr>
          <p:cNvPr id="10" name="Picture Placeholder 4">
            <a:extLst>
              <a:ext uri="{FF2B5EF4-FFF2-40B4-BE49-F238E27FC236}">
                <a16:creationId xmlns:a16="http://schemas.microsoft.com/office/drawing/2014/main" xmlns="" id="{8756929E-2779-4685-B9F6-29B8DD163C6B}"/>
              </a:ext>
            </a:extLst>
          </p:cNvPr>
          <p:cNvSpPr>
            <a:spLocks noGrp="1"/>
          </p:cNvSpPr>
          <p:nvPr>
            <p:ph type="pic" sz="quarter" idx="14"/>
          </p:nvPr>
        </p:nvSpPr>
        <p:spPr>
          <a:xfrm>
            <a:off x="9120467" y="2015999"/>
            <a:ext cx="3040156" cy="4086582"/>
          </a:xfrm>
          <a:solidFill>
            <a:schemeClr val="bg1">
              <a:lumMod val="85000"/>
            </a:schemeClr>
          </a:solidFill>
        </p:spPr>
        <p:txBody>
          <a:bodyPr/>
          <a:lstStyle>
            <a:lvl1pPr>
              <a:defRPr b="0"/>
            </a:lvl1pPr>
          </a:lstStyle>
          <a:p>
            <a:r>
              <a:rPr lang="en-US" smtClean="0"/>
              <a:t>Click icon to add picture</a:t>
            </a:r>
            <a:endParaRPr lang="en-GB" dirty="0"/>
          </a:p>
        </p:txBody>
      </p:sp>
      <p:sp>
        <p:nvSpPr>
          <p:cNvPr id="9" name="Slide Number Placeholder 3">
            <a:extLst>
              <a:ext uri="{FF2B5EF4-FFF2-40B4-BE49-F238E27FC236}">
                <a16:creationId xmlns:a16="http://schemas.microsoft.com/office/drawing/2014/main" xmlns="" id="{8FF3DD65-4A0B-D240-9541-3D719238697C}"/>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xmlns="" id="{39C0F6CB-95C2-9242-9007-9A88BB8A93EA}"/>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xmlns="" id="{DD1B82C9-5C57-034B-B299-9689009DC83E}"/>
              </a:ext>
            </a:extLst>
          </p:cNvPr>
          <p:cNvSpPr>
            <a:spLocks noGrp="1"/>
          </p:cNvSpPr>
          <p:nvPr>
            <p:ph type="dt" sz="half" idx="16"/>
          </p:nvPr>
        </p:nvSpPr>
        <p:spPr/>
        <p:txBody>
          <a:bodyPr/>
          <a:lstStyle/>
          <a:p>
            <a:fld id="{AE75CCAC-19D0-3F48-87BC-1D380F474897}" type="datetime8">
              <a:rPr lang="en-GB" smtClean="0"/>
              <a:t>30/04/2021 11:14</a:t>
            </a:fld>
            <a:endParaRPr lang="en-GB" dirty="0"/>
          </a:p>
        </p:txBody>
      </p:sp>
    </p:spTree>
    <p:extLst>
      <p:ext uri="{BB962C8B-B14F-4D97-AF65-F5344CB8AC3E}">
        <p14:creationId xmlns:p14="http://schemas.microsoft.com/office/powerpoint/2010/main" val="1862941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4">
            <a:extLst>
              <a:ext uri="{FF2B5EF4-FFF2-40B4-BE49-F238E27FC236}">
                <a16:creationId xmlns:a16="http://schemas.microsoft.com/office/drawing/2014/main" xmlns="" id="{EF95CA88-6E93-41FD-95E1-3CBCD8250032}"/>
              </a:ext>
            </a:extLst>
          </p:cNvPr>
          <p:cNvSpPr>
            <a:spLocks noGrp="1"/>
          </p:cNvSpPr>
          <p:nvPr>
            <p:ph type="pic" sz="quarter" idx="13"/>
          </p:nvPr>
        </p:nvSpPr>
        <p:spPr>
          <a:xfrm>
            <a:off x="6080311" y="2015999"/>
            <a:ext cx="3040156" cy="4086280"/>
          </a:xfrm>
          <a:solidFill>
            <a:schemeClr val="bg1">
              <a:lumMod val="95000"/>
            </a:schemeClr>
          </a:solidFill>
        </p:spPr>
        <p:txBody>
          <a:bodyPr/>
          <a:lstStyle>
            <a:lvl1pPr>
              <a:defRPr b="0"/>
            </a:lvl1pPr>
          </a:lstStyle>
          <a:p>
            <a:r>
              <a:rPr lang="en-US" smtClean="0"/>
              <a:t>Click icon to add picture</a:t>
            </a:r>
            <a:endParaRPr lang="en-GB" dirty="0"/>
          </a:p>
        </p:txBody>
      </p:sp>
      <p:sp>
        <p:nvSpPr>
          <p:cNvPr id="10" name="Picture Placeholder 4">
            <a:extLst>
              <a:ext uri="{FF2B5EF4-FFF2-40B4-BE49-F238E27FC236}">
                <a16:creationId xmlns:a16="http://schemas.microsoft.com/office/drawing/2014/main" xmlns="" id="{465383E4-9B0A-43BD-B164-89BFC7F626D7}"/>
              </a:ext>
            </a:extLst>
          </p:cNvPr>
          <p:cNvSpPr>
            <a:spLocks noGrp="1"/>
          </p:cNvSpPr>
          <p:nvPr>
            <p:ph type="pic" sz="quarter" idx="14"/>
          </p:nvPr>
        </p:nvSpPr>
        <p:spPr>
          <a:xfrm>
            <a:off x="9120467" y="2016000"/>
            <a:ext cx="3040156" cy="2052342"/>
          </a:xfrm>
          <a:solidFill>
            <a:schemeClr val="bg1">
              <a:lumMod val="85000"/>
            </a:schemeClr>
          </a:solidFill>
        </p:spPr>
        <p:txBody>
          <a:bodyPr/>
          <a:lstStyle>
            <a:lvl1pPr>
              <a:defRPr b="0"/>
            </a:lvl1pPr>
          </a:lstStyle>
          <a:p>
            <a:r>
              <a:rPr lang="en-US" smtClean="0"/>
              <a:t>Click icon to add picture</a:t>
            </a:r>
            <a:endParaRPr lang="en-GB" dirty="0"/>
          </a:p>
        </p:txBody>
      </p:sp>
      <p:sp>
        <p:nvSpPr>
          <p:cNvPr id="11" name="Picture Placeholder 4">
            <a:extLst>
              <a:ext uri="{FF2B5EF4-FFF2-40B4-BE49-F238E27FC236}">
                <a16:creationId xmlns:a16="http://schemas.microsoft.com/office/drawing/2014/main" xmlns="" id="{04BD122D-3F9A-4C09-96ED-16A8A704A694}"/>
              </a:ext>
            </a:extLst>
          </p:cNvPr>
          <p:cNvSpPr>
            <a:spLocks noGrp="1"/>
          </p:cNvSpPr>
          <p:nvPr>
            <p:ph type="pic" sz="quarter" idx="15"/>
          </p:nvPr>
        </p:nvSpPr>
        <p:spPr>
          <a:xfrm>
            <a:off x="9120467" y="4068342"/>
            <a:ext cx="3040156" cy="2033938"/>
          </a:xfrm>
          <a:solidFill>
            <a:schemeClr val="bg1">
              <a:lumMod val="75000"/>
            </a:schemeClr>
          </a:solidFill>
        </p:spPr>
        <p:txBody>
          <a:bodyPr/>
          <a:lstStyle>
            <a:lvl1pPr>
              <a:defRPr b="0"/>
            </a:lvl1pPr>
          </a:lstStyle>
          <a:p>
            <a:r>
              <a:rPr lang="en-US" smtClean="0"/>
              <a:t>Click icon to add picture</a:t>
            </a:r>
            <a:endParaRPr lang="en-GB" dirty="0"/>
          </a:p>
        </p:txBody>
      </p:sp>
      <p:sp>
        <p:nvSpPr>
          <p:cNvPr id="13" name="Slide Number Placeholder 3">
            <a:extLst>
              <a:ext uri="{FF2B5EF4-FFF2-40B4-BE49-F238E27FC236}">
                <a16:creationId xmlns:a16="http://schemas.microsoft.com/office/drawing/2014/main" xmlns="" id="{7113D4FE-C9FD-D440-9DF5-E485B502DA33}"/>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6" name="Footer Placeholder 5">
            <a:extLst>
              <a:ext uri="{FF2B5EF4-FFF2-40B4-BE49-F238E27FC236}">
                <a16:creationId xmlns:a16="http://schemas.microsoft.com/office/drawing/2014/main" xmlns="" id="{38375438-2D15-5247-8901-EF46DA883F83}"/>
              </a:ext>
            </a:extLst>
          </p:cNvPr>
          <p:cNvSpPr>
            <a:spLocks noGrp="1"/>
          </p:cNvSpPr>
          <p:nvPr>
            <p:ph type="ftr" sz="quarter" idx="16"/>
          </p:nvPr>
        </p:nvSpPr>
        <p:spPr/>
        <p:txBody>
          <a:bodyPr/>
          <a:lstStyle/>
          <a:p>
            <a:r>
              <a:rPr lang="en-GB" dirty="0"/>
              <a:t>Security classification. Published version. Owner's name.</a:t>
            </a:r>
          </a:p>
        </p:txBody>
      </p:sp>
      <p:sp>
        <p:nvSpPr>
          <p:cNvPr id="7" name="Date Placeholder 6">
            <a:extLst>
              <a:ext uri="{FF2B5EF4-FFF2-40B4-BE49-F238E27FC236}">
                <a16:creationId xmlns:a16="http://schemas.microsoft.com/office/drawing/2014/main" xmlns="" id="{AF5C635E-0635-9249-8016-5F5139D14B1D}"/>
              </a:ext>
            </a:extLst>
          </p:cNvPr>
          <p:cNvSpPr>
            <a:spLocks noGrp="1"/>
          </p:cNvSpPr>
          <p:nvPr>
            <p:ph type="dt" sz="half" idx="17"/>
          </p:nvPr>
        </p:nvSpPr>
        <p:spPr/>
        <p:txBody>
          <a:bodyPr/>
          <a:lstStyle/>
          <a:p>
            <a:fld id="{6000980E-9E68-CC45-87B7-3ADE4ED86C1B}" type="datetime8">
              <a:rPr lang="en-GB" smtClean="0"/>
              <a:t>30/04/2021 11:14</a:t>
            </a:fld>
            <a:endParaRPr lang="en-GB" dirty="0"/>
          </a:p>
        </p:txBody>
      </p:sp>
    </p:spTree>
    <p:extLst>
      <p:ext uri="{BB962C8B-B14F-4D97-AF65-F5344CB8AC3E}">
        <p14:creationId xmlns:p14="http://schemas.microsoft.com/office/powerpoint/2010/main" val="3455967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6448"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Picture Placeholder 4">
            <a:extLst>
              <a:ext uri="{FF2B5EF4-FFF2-40B4-BE49-F238E27FC236}">
                <a16:creationId xmlns:a16="http://schemas.microsoft.com/office/drawing/2014/main" xmlns="" id="{C19ADD48-2F68-4A7D-B3D5-09506162F0FB}"/>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smtClean="0"/>
              <a:t>Click icon to add picture</a:t>
            </a:r>
            <a:endParaRPr lang="en-GB" dirty="0"/>
          </a:p>
        </p:txBody>
      </p:sp>
      <p:sp>
        <p:nvSpPr>
          <p:cNvPr id="11" name="Picture Placeholder 4">
            <a:extLst>
              <a:ext uri="{FF2B5EF4-FFF2-40B4-BE49-F238E27FC236}">
                <a16:creationId xmlns:a16="http://schemas.microsoft.com/office/drawing/2014/main" xmlns="" id="{82FDE75D-1A2E-4FEF-A937-A4B0B83683A6}"/>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smtClean="0"/>
              <a:t>Click icon to add picture</a:t>
            </a:r>
            <a:endParaRPr lang="en-GB" dirty="0"/>
          </a:p>
        </p:txBody>
      </p:sp>
      <p:sp>
        <p:nvSpPr>
          <p:cNvPr id="12" name="Picture Placeholder 4">
            <a:extLst>
              <a:ext uri="{FF2B5EF4-FFF2-40B4-BE49-F238E27FC236}">
                <a16:creationId xmlns:a16="http://schemas.microsoft.com/office/drawing/2014/main" xmlns="" id="{0165A44F-D4D9-4418-BCC7-5D6794ADD66B}"/>
              </a:ext>
            </a:extLst>
          </p:cNvPr>
          <p:cNvSpPr>
            <a:spLocks noGrp="1"/>
          </p:cNvSpPr>
          <p:nvPr>
            <p:ph type="pic" sz="quarter" idx="15"/>
          </p:nvPr>
        </p:nvSpPr>
        <p:spPr>
          <a:xfrm>
            <a:off x="6080124" y="4068341"/>
            <a:ext cx="3040156" cy="2034240"/>
          </a:xfrm>
          <a:solidFill>
            <a:schemeClr val="bg1">
              <a:lumMod val="85000"/>
            </a:schemeClr>
          </a:solidFill>
        </p:spPr>
        <p:txBody>
          <a:bodyPr/>
          <a:lstStyle>
            <a:lvl1pPr>
              <a:defRPr b="0"/>
            </a:lvl1pPr>
          </a:lstStyle>
          <a:p>
            <a:r>
              <a:rPr lang="en-US" smtClean="0"/>
              <a:t>Click icon to add picture</a:t>
            </a:r>
            <a:endParaRPr lang="en-GB" dirty="0"/>
          </a:p>
        </p:txBody>
      </p:sp>
      <p:sp>
        <p:nvSpPr>
          <p:cNvPr id="17" name="Picture Placeholder 4">
            <a:extLst>
              <a:ext uri="{FF2B5EF4-FFF2-40B4-BE49-F238E27FC236}">
                <a16:creationId xmlns:a16="http://schemas.microsoft.com/office/drawing/2014/main" xmlns="" id="{24E8C0B8-E7AD-48AC-9F2D-D3FAE258D425}"/>
              </a:ext>
            </a:extLst>
          </p:cNvPr>
          <p:cNvSpPr>
            <a:spLocks noGrp="1"/>
          </p:cNvSpPr>
          <p:nvPr>
            <p:ph type="pic" sz="quarter" idx="16"/>
          </p:nvPr>
        </p:nvSpPr>
        <p:spPr>
          <a:xfrm>
            <a:off x="9120280" y="4068341"/>
            <a:ext cx="3040156" cy="2034240"/>
          </a:xfrm>
          <a:solidFill>
            <a:schemeClr val="bg1">
              <a:lumMod val="95000"/>
            </a:schemeClr>
          </a:solidFill>
        </p:spPr>
        <p:txBody>
          <a:bodyPr/>
          <a:lstStyle>
            <a:lvl1pPr>
              <a:defRPr b="0"/>
            </a:lvl1pPr>
          </a:lstStyle>
          <a:p>
            <a:r>
              <a:rPr lang="en-US" smtClean="0"/>
              <a:t>Click icon to add picture</a:t>
            </a:r>
            <a:endParaRPr lang="en-GB" dirty="0"/>
          </a:p>
        </p:txBody>
      </p:sp>
      <p:sp>
        <p:nvSpPr>
          <p:cNvPr id="14" name="Slide Number Placeholder 3">
            <a:extLst>
              <a:ext uri="{FF2B5EF4-FFF2-40B4-BE49-F238E27FC236}">
                <a16:creationId xmlns:a16="http://schemas.microsoft.com/office/drawing/2014/main" xmlns="" id="{7911CBF6-61CF-AE45-9D1D-45F0D90515E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xmlns="" id="{FDA07934-685E-4245-B833-56D2567B8EF2}"/>
              </a:ext>
            </a:extLst>
          </p:cNvPr>
          <p:cNvSpPr>
            <a:spLocks noGrp="1"/>
          </p:cNvSpPr>
          <p:nvPr>
            <p:ph type="ftr" sz="quarter" idx="17"/>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xmlns="" id="{EF69EA9E-370C-6F4C-B876-8FAF992E603C}"/>
              </a:ext>
            </a:extLst>
          </p:cNvPr>
          <p:cNvSpPr>
            <a:spLocks noGrp="1"/>
          </p:cNvSpPr>
          <p:nvPr>
            <p:ph type="dt" sz="half" idx="18"/>
          </p:nvPr>
        </p:nvSpPr>
        <p:spPr/>
        <p:txBody>
          <a:bodyPr/>
          <a:lstStyle/>
          <a:p>
            <a:fld id="{2708AC9B-99B8-9944-9B50-7FD1B236E8DA}" type="datetime8">
              <a:rPr lang="en-GB" smtClean="0"/>
              <a:t>30/04/2021 11:14</a:t>
            </a:fld>
            <a:endParaRPr lang="en-GB" dirty="0"/>
          </a:p>
        </p:txBody>
      </p:sp>
    </p:spTree>
    <p:extLst>
      <p:ext uri="{BB962C8B-B14F-4D97-AF65-F5344CB8AC3E}">
        <p14:creationId xmlns:p14="http://schemas.microsoft.com/office/powerpoint/2010/main" val="247342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6448"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Picture Placeholder 4">
            <a:extLst>
              <a:ext uri="{FF2B5EF4-FFF2-40B4-BE49-F238E27FC236}">
                <a16:creationId xmlns:a16="http://schemas.microsoft.com/office/drawing/2014/main" xmlns="" id="{46C904F7-0F2F-46DC-BA66-0D68CDFECEFE}"/>
              </a:ext>
            </a:extLst>
          </p:cNvPr>
          <p:cNvSpPr>
            <a:spLocks noGrp="1"/>
          </p:cNvSpPr>
          <p:nvPr>
            <p:ph type="pic" sz="quarter" idx="17"/>
          </p:nvPr>
        </p:nvSpPr>
        <p:spPr>
          <a:xfrm>
            <a:off x="6079939" y="0"/>
            <a:ext cx="3040156" cy="2016000"/>
          </a:xfrm>
          <a:solidFill>
            <a:schemeClr val="bg1">
              <a:lumMod val="85000"/>
            </a:schemeClr>
          </a:solidFill>
        </p:spPr>
        <p:txBody>
          <a:bodyPr/>
          <a:lstStyle>
            <a:lvl1pPr>
              <a:defRPr b="0"/>
            </a:lvl1pPr>
          </a:lstStyle>
          <a:p>
            <a:r>
              <a:rPr lang="en-US" smtClean="0"/>
              <a:t>Click icon to add picture</a:t>
            </a:r>
            <a:endParaRPr lang="en-GB" dirty="0"/>
          </a:p>
        </p:txBody>
      </p:sp>
      <p:sp>
        <p:nvSpPr>
          <p:cNvPr id="14" name="Picture Placeholder 4">
            <a:extLst>
              <a:ext uri="{FF2B5EF4-FFF2-40B4-BE49-F238E27FC236}">
                <a16:creationId xmlns:a16="http://schemas.microsoft.com/office/drawing/2014/main" xmlns="" id="{1CA9665E-123B-4D3C-9EDE-EB2A0CF3CDED}"/>
              </a:ext>
            </a:extLst>
          </p:cNvPr>
          <p:cNvSpPr>
            <a:spLocks noGrp="1"/>
          </p:cNvSpPr>
          <p:nvPr>
            <p:ph type="pic" sz="quarter" idx="18"/>
          </p:nvPr>
        </p:nvSpPr>
        <p:spPr>
          <a:xfrm>
            <a:off x="9120094" y="0"/>
            <a:ext cx="3040156" cy="2016000"/>
          </a:xfrm>
          <a:solidFill>
            <a:schemeClr val="bg1">
              <a:lumMod val="95000"/>
            </a:schemeClr>
          </a:solidFill>
        </p:spPr>
        <p:txBody>
          <a:bodyPr/>
          <a:lstStyle>
            <a:lvl1pPr>
              <a:defRPr b="0"/>
            </a:lvl1pPr>
          </a:lstStyle>
          <a:p>
            <a:r>
              <a:rPr lang="en-US" smtClean="0"/>
              <a:t>Click icon to add picture</a:t>
            </a:r>
            <a:endParaRPr lang="en-GB" dirty="0"/>
          </a:p>
        </p:txBody>
      </p:sp>
      <p:sp>
        <p:nvSpPr>
          <p:cNvPr id="16" name="Slide Number Placeholder 3">
            <a:extLst>
              <a:ext uri="{FF2B5EF4-FFF2-40B4-BE49-F238E27FC236}">
                <a16:creationId xmlns:a16="http://schemas.microsoft.com/office/drawing/2014/main" xmlns="" id="{4BAC3B3D-2C97-984F-BD8D-5650480CAB17}"/>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xmlns="" id="{5D3A536E-BB8E-494C-8E45-044DF9430B43}"/>
              </a:ext>
            </a:extLst>
          </p:cNvPr>
          <p:cNvSpPr>
            <a:spLocks noGrp="1"/>
          </p:cNvSpPr>
          <p:nvPr>
            <p:ph type="ftr" sz="quarter" idx="19"/>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xmlns="" id="{D2DFC9CA-EB31-3B4B-8FDB-D8DEBFF15ED6}"/>
              </a:ext>
            </a:extLst>
          </p:cNvPr>
          <p:cNvSpPr>
            <a:spLocks noGrp="1"/>
          </p:cNvSpPr>
          <p:nvPr>
            <p:ph type="dt" sz="half" idx="20"/>
          </p:nvPr>
        </p:nvSpPr>
        <p:spPr/>
        <p:txBody>
          <a:bodyPr/>
          <a:lstStyle/>
          <a:p>
            <a:fld id="{E9684784-F41D-5C47-AFBB-5C55C938AF8E}" type="datetime8">
              <a:rPr lang="en-GB" smtClean="0"/>
              <a:t>30/04/2021 11:14</a:t>
            </a:fld>
            <a:endParaRPr lang="en-GB" dirty="0"/>
          </a:p>
        </p:txBody>
      </p:sp>
      <p:sp>
        <p:nvSpPr>
          <p:cNvPr id="18" name="Picture Placeholder 4">
            <a:extLst>
              <a:ext uri="{FF2B5EF4-FFF2-40B4-BE49-F238E27FC236}">
                <a16:creationId xmlns:a16="http://schemas.microsoft.com/office/drawing/2014/main" xmlns="" id="{C379B7ED-0A6A-704C-931C-E88E0E2B8F04}"/>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smtClean="0"/>
              <a:t>Click icon to add picture</a:t>
            </a:r>
            <a:endParaRPr lang="en-GB" dirty="0"/>
          </a:p>
        </p:txBody>
      </p:sp>
      <p:sp>
        <p:nvSpPr>
          <p:cNvPr id="19" name="Picture Placeholder 4">
            <a:extLst>
              <a:ext uri="{FF2B5EF4-FFF2-40B4-BE49-F238E27FC236}">
                <a16:creationId xmlns:a16="http://schemas.microsoft.com/office/drawing/2014/main" xmlns="" id="{7E87C964-DC43-8145-9F43-8D1173C02199}"/>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smtClean="0"/>
              <a:t>Click icon to add picture</a:t>
            </a:r>
            <a:endParaRPr lang="en-GB" dirty="0"/>
          </a:p>
        </p:txBody>
      </p:sp>
      <p:sp>
        <p:nvSpPr>
          <p:cNvPr id="20" name="Picture Placeholder 4">
            <a:extLst>
              <a:ext uri="{FF2B5EF4-FFF2-40B4-BE49-F238E27FC236}">
                <a16:creationId xmlns:a16="http://schemas.microsoft.com/office/drawing/2014/main" xmlns="" id="{2CEAE3CE-5EB5-4543-8D42-107CBAFDF2D2}"/>
              </a:ext>
            </a:extLst>
          </p:cNvPr>
          <p:cNvSpPr>
            <a:spLocks noGrp="1"/>
          </p:cNvSpPr>
          <p:nvPr>
            <p:ph type="pic" sz="quarter" idx="15"/>
          </p:nvPr>
        </p:nvSpPr>
        <p:spPr>
          <a:xfrm>
            <a:off x="6080124" y="4068341"/>
            <a:ext cx="3040156" cy="2034240"/>
          </a:xfrm>
          <a:solidFill>
            <a:schemeClr val="bg1">
              <a:lumMod val="85000"/>
            </a:schemeClr>
          </a:solidFill>
        </p:spPr>
        <p:txBody>
          <a:bodyPr/>
          <a:lstStyle>
            <a:lvl1pPr>
              <a:defRPr b="0"/>
            </a:lvl1pPr>
          </a:lstStyle>
          <a:p>
            <a:r>
              <a:rPr lang="en-US" smtClean="0"/>
              <a:t>Click icon to add picture</a:t>
            </a:r>
            <a:endParaRPr lang="en-GB" dirty="0"/>
          </a:p>
        </p:txBody>
      </p:sp>
      <p:sp>
        <p:nvSpPr>
          <p:cNvPr id="21" name="Picture Placeholder 4">
            <a:extLst>
              <a:ext uri="{FF2B5EF4-FFF2-40B4-BE49-F238E27FC236}">
                <a16:creationId xmlns:a16="http://schemas.microsoft.com/office/drawing/2014/main" xmlns="" id="{4C5C70DC-7563-644F-B3B4-A67D7A5FDD9C}"/>
              </a:ext>
            </a:extLst>
          </p:cNvPr>
          <p:cNvSpPr>
            <a:spLocks noGrp="1"/>
          </p:cNvSpPr>
          <p:nvPr>
            <p:ph type="pic" sz="quarter" idx="16"/>
          </p:nvPr>
        </p:nvSpPr>
        <p:spPr>
          <a:xfrm>
            <a:off x="9120280" y="4068341"/>
            <a:ext cx="3040156" cy="2034240"/>
          </a:xfrm>
          <a:solidFill>
            <a:schemeClr val="bg1">
              <a:lumMod val="95000"/>
            </a:schemeClr>
          </a:solidFill>
        </p:spPr>
        <p:txBody>
          <a:bodyPr/>
          <a:lstStyle>
            <a:lvl1pPr>
              <a:defRPr b="0"/>
            </a:lvl1pPr>
          </a:lstStyle>
          <a:p>
            <a:r>
              <a:rPr lang="en-US" smtClean="0"/>
              <a:t>Click icon to add picture</a:t>
            </a:r>
            <a:endParaRPr lang="en-GB" dirty="0"/>
          </a:p>
        </p:txBody>
      </p:sp>
    </p:spTree>
    <p:extLst>
      <p:ext uri="{BB962C8B-B14F-4D97-AF65-F5344CB8AC3E}">
        <p14:creationId xmlns:p14="http://schemas.microsoft.com/office/powerpoint/2010/main" val="1287760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461A7C17-1FCA-458C-A9D5-EB02358F0E8D}"/>
              </a:ext>
            </a:extLst>
          </p:cNvPr>
          <p:cNvSpPr>
            <a:spLocks noGrp="1"/>
          </p:cNvSpPr>
          <p:nvPr>
            <p:ph type="pic" sz="quarter" idx="13"/>
          </p:nvPr>
        </p:nvSpPr>
        <p:spPr>
          <a:xfrm>
            <a:off x="-1" y="-1"/>
            <a:ext cx="12160623" cy="6102582"/>
          </a:xfrm>
          <a:solidFill>
            <a:schemeClr val="bg1">
              <a:lumMod val="95000"/>
            </a:schemeClr>
          </a:solidFill>
        </p:spPr>
        <p:txBody>
          <a:bodyPr lIns="108000" tIns="108000"/>
          <a:lstStyle>
            <a:lvl1pPr>
              <a:defRPr b="0"/>
            </a:lvl1pPr>
          </a:lstStyle>
          <a:p>
            <a:r>
              <a:rPr lang="en-US" smtClean="0"/>
              <a:t>Click icon to add picture</a:t>
            </a:r>
            <a:endParaRPr lang="en-GB" dirty="0"/>
          </a:p>
        </p:txBody>
      </p:sp>
      <p:sp>
        <p:nvSpPr>
          <p:cNvPr id="9" name="Slide Number Placeholder 3">
            <a:extLst>
              <a:ext uri="{FF2B5EF4-FFF2-40B4-BE49-F238E27FC236}">
                <a16:creationId xmlns:a16="http://schemas.microsoft.com/office/drawing/2014/main" xmlns="" id="{91F8E359-4E11-0346-8EDA-B01AFB83695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xmlns="" id="{2D7E07E3-ACF6-2E47-A79A-89E873FFEEF8}"/>
              </a:ext>
            </a:extLst>
          </p:cNvPr>
          <p:cNvSpPr>
            <a:spLocks noGrp="1"/>
          </p:cNvSpPr>
          <p:nvPr>
            <p:ph type="ftr" sz="quarter" idx="14"/>
          </p:nvPr>
        </p:nvSpPr>
        <p:spPr/>
        <p:txBody>
          <a:bodyPr/>
          <a:lstStyle/>
          <a:p>
            <a:r>
              <a:rPr lang="en-GB" dirty="0"/>
              <a:t>Security classification. Published version. Owner's name.</a:t>
            </a:r>
          </a:p>
        </p:txBody>
      </p:sp>
      <p:sp>
        <p:nvSpPr>
          <p:cNvPr id="3" name="Date Placeholder 2">
            <a:extLst>
              <a:ext uri="{FF2B5EF4-FFF2-40B4-BE49-F238E27FC236}">
                <a16:creationId xmlns:a16="http://schemas.microsoft.com/office/drawing/2014/main" xmlns="" id="{3C610F19-0BB1-D24F-BBBA-1FA75BE50ECD}"/>
              </a:ext>
            </a:extLst>
          </p:cNvPr>
          <p:cNvSpPr>
            <a:spLocks noGrp="1"/>
          </p:cNvSpPr>
          <p:nvPr>
            <p:ph type="dt" sz="half" idx="15"/>
          </p:nvPr>
        </p:nvSpPr>
        <p:spPr/>
        <p:txBody>
          <a:bodyPr/>
          <a:lstStyle/>
          <a:p>
            <a:fld id="{D9F44B3C-8FDE-F741-A126-60192D727799}" type="datetime8">
              <a:rPr lang="en-GB" smtClean="0"/>
              <a:t>30/04/2021 11:14</a:t>
            </a:fld>
            <a:endParaRPr lang="en-GB" dirty="0"/>
          </a:p>
        </p:txBody>
      </p:sp>
    </p:spTree>
    <p:extLst>
      <p:ext uri="{BB962C8B-B14F-4D97-AF65-F5344CB8AC3E}">
        <p14:creationId xmlns:p14="http://schemas.microsoft.com/office/powerpoint/2010/main" val="2526867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full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Picture Placeholder 6">
            <a:extLst>
              <a:ext uri="{FF2B5EF4-FFF2-40B4-BE49-F238E27FC236}">
                <a16:creationId xmlns:a16="http://schemas.microsoft.com/office/drawing/2014/main" xmlns="" id="{77C8F708-C845-439A-92CC-54BE77525098}"/>
              </a:ext>
            </a:extLst>
          </p:cNvPr>
          <p:cNvSpPr>
            <a:spLocks noGrp="1"/>
          </p:cNvSpPr>
          <p:nvPr>
            <p:ph type="pic" sz="quarter" idx="13"/>
          </p:nvPr>
        </p:nvSpPr>
        <p:spPr>
          <a:xfrm>
            <a:off x="-1" y="1476001"/>
            <a:ext cx="12160623" cy="4626581"/>
          </a:xfrm>
          <a:solidFill>
            <a:schemeClr val="bg1">
              <a:lumMod val="95000"/>
            </a:schemeClr>
          </a:solidFill>
        </p:spPr>
        <p:txBody>
          <a:bodyPr lIns="108000" tIns="108000"/>
          <a:lstStyle>
            <a:lvl1pPr>
              <a:defRPr b="0"/>
            </a:lvl1pPr>
          </a:lstStyle>
          <a:p>
            <a:r>
              <a:rPr lang="en-US" smtClean="0"/>
              <a:t>Click icon to add picture</a:t>
            </a:r>
            <a:endParaRPr lang="en-GB" dirty="0"/>
          </a:p>
        </p:txBody>
      </p:sp>
      <p:sp>
        <p:nvSpPr>
          <p:cNvPr id="8" name="Slide Number Placeholder 3">
            <a:extLst>
              <a:ext uri="{FF2B5EF4-FFF2-40B4-BE49-F238E27FC236}">
                <a16:creationId xmlns:a16="http://schemas.microsoft.com/office/drawing/2014/main" xmlns="" id="{4756E21D-1E4B-3440-8373-00317E10ADF4}"/>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xmlns="" id="{0E1B1A90-3574-C34C-81A6-72A232878A55}"/>
              </a:ext>
            </a:extLst>
          </p:cNvPr>
          <p:cNvSpPr>
            <a:spLocks noGrp="1"/>
          </p:cNvSpPr>
          <p:nvPr>
            <p:ph type="ftr" sz="quarter" idx="14"/>
          </p:nvPr>
        </p:nvSpPr>
        <p:spPr/>
        <p:txBody>
          <a:bodyPr/>
          <a:lstStyle/>
          <a:p>
            <a:r>
              <a:rPr lang="en-GB" dirty="0"/>
              <a:t>Security classification. Published version. Owner's name.</a:t>
            </a:r>
          </a:p>
        </p:txBody>
      </p:sp>
      <p:sp>
        <p:nvSpPr>
          <p:cNvPr id="4" name="Date Placeholder 3">
            <a:extLst>
              <a:ext uri="{FF2B5EF4-FFF2-40B4-BE49-F238E27FC236}">
                <a16:creationId xmlns:a16="http://schemas.microsoft.com/office/drawing/2014/main" xmlns="" id="{2033B244-CE3E-B64C-B070-DFAB24069508}"/>
              </a:ext>
            </a:extLst>
          </p:cNvPr>
          <p:cNvSpPr>
            <a:spLocks noGrp="1"/>
          </p:cNvSpPr>
          <p:nvPr>
            <p:ph type="dt" sz="half" idx="15"/>
          </p:nvPr>
        </p:nvSpPr>
        <p:spPr/>
        <p:txBody>
          <a:bodyPr/>
          <a:lstStyle/>
          <a:p>
            <a:fld id="{21368B80-88E0-FE44-80E8-62C3E3F0613E}" type="datetime8">
              <a:rPr lang="en-GB" smtClean="0"/>
              <a:t>30/04/2021 11:14</a:t>
            </a:fld>
            <a:endParaRPr lang="en-GB" dirty="0"/>
          </a:p>
        </p:txBody>
      </p:sp>
    </p:spTree>
    <p:extLst>
      <p:ext uri="{BB962C8B-B14F-4D97-AF65-F5344CB8AC3E}">
        <p14:creationId xmlns:p14="http://schemas.microsoft.com/office/powerpoint/2010/main" val="147367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665" y="2016000"/>
            <a:ext cx="5579377" cy="900000"/>
          </a:xfrm>
        </p:spPr>
        <p:txBody>
          <a:bodyPr/>
          <a:lstStyle>
            <a:lvl1pPr algn="l">
              <a:lnSpc>
                <a:spcPct val="85000"/>
              </a:lnSpc>
              <a:defRPr sz="3179" b="1" i="0">
                <a:solidFill>
                  <a:schemeClr val="bg1"/>
                </a:solidFill>
                <a:latin typeface="Century Gothic" panose="020B0502020202020204" pitchFamily="34" charset="0"/>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357665" y="2988001"/>
            <a:ext cx="5579377" cy="718167"/>
          </a:xfrm>
        </p:spPr>
        <p:txBody>
          <a:bodyPr/>
          <a:lstStyle>
            <a:lvl1pPr marL="0" indent="0" algn="l">
              <a:lnSpc>
                <a:spcPct val="100000"/>
              </a:lnSpc>
              <a:buNone/>
              <a:defRPr sz="2384" b="1" i="0">
                <a:solidFill>
                  <a:schemeClr val="bg1"/>
                </a:solidFill>
                <a:latin typeface="Century Gothic" panose="020B0502020202020204" pitchFamily="34" charset="0"/>
              </a:defRPr>
            </a:lvl1pPr>
            <a:lvl2pPr marL="453093" indent="0" algn="ctr">
              <a:buNone/>
              <a:defRPr>
                <a:solidFill>
                  <a:schemeClr val="tx1">
                    <a:tint val="75000"/>
                  </a:schemeClr>
                </a:solidFill>
              </a:defRPr>
            </a:lvl2pPr>
            <a:lvl3pPr marL="906185" indent="0" algn="ctr">
              <a:buNone/>
              <a:defRPr>
                <a:solidFill>
                  <a:schemeClr val="tx1">
                    <a:tint val="75000"/>
                  </a:schemeClr>
                </a:solidFill>
              </a:defRPr>
            </a:lvl3pPr>
            <a:lvl4pPr marL="1359278" indent="0" algn="ctr">
              <a:buNone/>
              <a:defRPr>
                <a:solidFill>
                  <a:schemeClr val="tx1">
                    <a:tint val="75000"/>
                  </a:schemeClr>
                </a:solidFill>
              </a:defRPr>
            </a:lvl4pPr>
            <a:lvl5pPr marL="1812371" indent="0" algn="ctr">
              <a:buNone/>
              <a:defRPr>
                <a:solidFill>
                  <a:schemeClr val="tx1">
                    <a:tint val="75000"/>
                  </a:schemeClr>
                </a:solidFill>
              </a:defRPr>
            </a:lvl5pPr>
            <a:lvl6pPr marL="2265463" indent="0" algn="ctr">
              <a:buNone/>
              <a:defRPr>
                <a:solidFill>
                  <a:schemeClr val="tx1">
                    <a:tint val="75000"/>
                  </a:schemeClr>
                </a:solidFill>
              </a:defRPr>
            </a:lvl6pPr>
            <a:lvl7pPr marL="2718556" indent="0" algn="ctr">
              <a:buNone/>
              <a:defRPr>
                <a:solidFill>
                  <a:schemeClr val="tx1">
                    <a:tint val="75000"/>
                  </a:schemeClr>
                </a:solidFill>
              </a:defRPr>
            </a:lvl7pPr>
            <a:lvl8pPr marL="3171648" indent="0" algn="ctr">
              <a:buNone/>
              <a:defRPr>
                <a:solidFill>
                  <a:schemeClr val="tx1">
                    <a:tint val="75000"/>
                  </a:schemeClr>
                </a:solidFill>
              </a:defRPr>
            </a:lvl8pPr>
            <a:lvl9pPr marL="3624741" indent="0" algn="ctr">
              <a:buNone/>
              <a:defRPr>
                <a:solidFill>
                  <a:schemeClr val="tx1">
                    <a:tint val="75000"/>
                  </a:schemeClr>
                </a:solidFill>
              </a:defRPr>
            </a:lvl9pPr>
          </a:lstStyle>
          <a:p>
            <a:r>
              <a:rPr lang="en-US" dirty="0"/>
              <a:t>Click to edit Master date style</a:t>
            </a:r>
            <a:endParaRPr lang="en-GB" dirty="0"/>
          </a:p>
        </p:txBody>
      </p:sp>
      <p:sp>
        <p:nvSpPr>
          <p:cNvPr id="5" name="Footer Placeholder 4">
            <a:extLst>
              <a:ext uri="{FF2B5EF4-FFF2-40B4-BE49-F238E27FC236}">
                <a16:creationId xmlns:a16="http://schemas.microsoft.com/office/drawing/2014/main" xmlns="" id="{255FFE57-5E03-4A9F-8E0E-56AEDAB98630}"/>
              </a:ext>
            </a:extLst>
          </p:cNvPr>
          <p:cNvSpPr>
            <a:spLocks noGrp="1"/>
          </p:cNvSpPr>
          <p:nvPr>
            <p:ph type="ftr" sz="quarter" idx="13"/>
          </p:nvPr>
        </p:nvSpPr>
        <p:spPr>
          <a:xfrm>
            <a:off x="7081699" y="6318000"/>
            <a:ext cx="3576654" cy="262800"/>
          </a:xfrm>
          <a:prstGeom prst="rect">
            <a:avLst/>
          </a:prstGeom>
        </p:spPr>
        <p:txBody>
          <a:bodyPr/>
          <a:lstStyle/>
          <a:p>
            <a:r>
              <a:rPr lang="en-GB" dirty="0"/>
              <a:t>SECURITY CLASSIFICATION. PUBLISHED VERSION. OWNER'S NAME.</a:t>
            </a:r>
          </a:p>
        </p:txBody>
      </p:sp>
      <p:sp>
        <p:nvSpPr>
          <p:cNvPr id="11" name="Rectangle 10">
            <a:extLst>
              <a:ext uri="{FF2B5EF4-FFF2-40B4-BE49-F238E27FC236}">
                <a16:creationId xmlns:a16="http://schemas.microsoft.com/office/drawing/2014/main" xmlns="" id="{CCDDEE7E-2489-464D-B7CA-5828573183EA}"/>
              </a:ext>
            </a:extLst>
          </p:cNvPr>
          <p:cNvSpPr/>
          <p:nvPr userDrawn="1"/>
        </p:nvSpPr>
        <p:spPr>
          <a:xfrm>
            <a:off x="11087626" y="6192000"/>
            <a:ext cx="858397"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847" tIns="45424" rIns="90847" bIns="45424" numCol="1" spcCol="0" rtlCol="0" fromWordArt="0" anchor="ctr" anchorCtr="0" forceAA="0" compatLnSpc="1">
            <a:prstTxWarp prst="textNoShape">
              <a:avLst/>
            </a:prstTxWarp>
            <a:noAutofit/>
          </a:bodyPr>
          <a:lstStyle/>
          <a:p>
            <a:pPr algn="ctr"/>
            <a:endParaRPr lang="en-GB" sz="1788" dirty="0"/>
          </a:p>
        </p:txBody>
      </p:sp>
      <p:sp>
        <p:nvSpPr>
          <p:cNvPr id="8" name="Picture Placeholder 7">
            <a:extLst>
              <a:ext uri="{FF2B5EF4-FFF2-40B4-BE49-F238E27FC236}">
                <a16:creationId xmlns:a16="http://schemas.microsoft.com/office/drawing/2014/main" xmlns="" id="{A7BEA481-AFB0-401E-BA9B-EB82B4E16FBA}"/>
              </a:ext>
            </a:extLst>
          </p:cNvPr>
          <p:cNvSpPr>
            <a:spLocks noGrp="1"/>
          </p:cNvSpPr>
          <p:nvPr>
            <p:ph type="pic" sz="quarter" idx="14"/>
          </p:nvPr>
        </p:nvSpPr>
        <p:spPr>
          <a:xfrm>
            <a:off x="6080311" y="0"/>
            <a:ext cx="6080311" cy="6840000"/>
          </a:xfrm>
          <a:solidFill>
            <a:schemeClr val="bg1">
              <a:lumMod val="95000"/>
            </a:schemeClr>
          </a:solidFill>
        </p:spPr>
        <p:txBody>
          <a:bodyPr/>
          <a:lstStyle>
            <a:lvl1pPr>
              <a:defRPr b="0"/>
            </a:lvl1pPr>
          </a:lstStyle>
          <a:p>
            <a:r>
              <a:rPr lang="en-US" smtClean="0"/>
              <a:t>Click icon to add picture</a:t>
            </a:r>
            <a:endParaRPr lang="en-GB" dirty="0"/>
          </a:p>
        </p:txBody>
      </p:sp>
      <p:sp>
        <p:nvSpPr>
          <p:cNvPr id="6" name="Date Placeholder 5">
            <a:extLst>
              <a:ext uri="{FF2B5EF4-FFF2-40B4-BE49-F238E27FC236}">
                <a16:creationId xmlns:a16="http://schemas.microsoft.com/office/drawing/2014/main" xmlns="" id="{588D5D96-F008-F346-901C-B48B035BAB7A}"/>
              </a:ext>
            </a:extLst>
          </p:cNvPr>
          <p:cNvSpPr>
            <a:spLocks noGrp="1"/>
          </p:cNvSpPr>
          <p:nvPr>
            <p:ph type="dt" sz="half" idx="16"/>
          </p:nvPr>
        </p:nvSpPr>
        <p:spPr/>
        <p:txBody>
          <a:bodyPr/>
          <a:lstStyle>
            <a:lvl1pPr>
              <a:defRPr>
                <a:solidFill>
                  <a:schemeClr val="bg1"/>
                </a:solidFill>
              </a:defRPr>
            </a:lvl1pPr>
          </a:lstStyle>
          <a:p>
            <a:fld id="{A0E618AD-EEE3-1B4E-801B-57908FEC0D19}" type="datetime8">
              <a:rPr lang="en-GB" smtClean="0"/>
              <a:t>30/04/2021 11:14</a:t>
            </a:fld>
            <a:endParaRPr lang="en-GB" dirty="0"/>
          </a:p>
        </p:txBody>
      </p:sp>
      <p:sp>
        <p:nvSpPr>
          <p:cNvPr id="10" name="Slide Number Placeholder 3">
            <a:extLst>
              <a:ext uri="{FF2B5EF4-FFF2-40B4-BE49-F238E27FC236}">
                <a16:creationId xmlns:a16="http://schemas.microsoft.com/office/drawing/2014/main" xmlns="" id="{0F029A75-5C13-1C42-8DFF-291E48E64BAD}"/>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pic>
        <p:nvPicPr>
          <p:cNvPr id="12" name="Picture 11">
            <a:extLst>
              <a:ext uri="{FF2B5EF4-FFF2-40B4-BE49-F238E27FC236}">
                <a16:creationId xmlns:a16="http://schemas.microsoft.com/office/drawing/2014/main" xmlns="" id="{79EAEB30-E26A-BF46-9AD3-4E1CAC5184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842" y="395933"/>
            <a:ext cx="2194891" cy="608856"/>
          </a:xfrm>
          <a:prstGeom prst="rect">
            <a:avLst/>
          </a:prstGeom>
        </p:spPr>
      </p:pic>
    </p:spTree>
    <p:extLst>
      <p:ext uri="{BB962C8B-B14F-4D97-AF65-F5344CB8AC3E}">
        <p14:creationId xmlns:p14="http://schemas.microsoft.com/office/powerpoint/2010/main" val="1803893056"/>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larg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Picture Placeholder 6">
            <a:extLst>
              <a:ext uri="{FF2B5EF4-FFF2-40B4-BE49-F238E27FC236}">
                <a16:creationId xmlns:a16="http://schemas.microsoft.com/office/drawing/2014/main" xmlns="" id="{77C8F708-C845-439A-92CC-54BE77525098}"/>
              </a:ext>
            </a:extLst>
          </p:cNvPr>
          <p:cNvSpPr>
            <a:spLocks noGrp="1"/>
          </p:cNvSpPr>
          <p:nvPr>
            <p:ph type="pic" sz="quarter" idx="13"/>
          </p:nvPr>
        </p:nvSpPr>
        <p:spPr>
          <a:xfrm>
            <a:off x="-1" y="1476001"/>
            <a:ext cx="6080311" cy="4626581"/>
          </a:xfrm>
          <a:solidFill>
            <a:schemeClr val="bg1">
              <a:lumMod val="95000"/>
            </a:schemeClr>
          </a:solidFill>
        </p:spPr>
        <p:txBody>
          <a:bodyPr lIns="108000" tIns="108000"/>
          <a:lstStyle>
            <a:lvl1pPr>
              <a:defRPr b="0"/>
            </a:lvl1pPr>
          </a:lstStyle>
          <a:p>
            <a:r>
              <a:rPr lang="en-US" smtClean="0"/>
              <a:t>Click icon to add picture</a:t>
            </a:r>
            <a:endParaRPr lang="en-GB" dirty="0"/>
          </a:p>
        </p:txBody>
      </p:sp>
      <p:sp>
        <p:nvSpPr>
          <p:cNvPr id="7" name="Picture Placeholder 6">
            <a:extLst>
              <a:ext uri="{FF2B5EF4-FFF2-40B4-BE49-F238E27FC236}">
                <a16:creationId xmlns:a16="http://schemas.microsoft.com/office/drawing/2014/main" xmlns="" id="{FA139E5E-A22B-4F21-B007-3DE51F648135}"/>
              </a:ext>
            </a:extLst>
          </p:cNvPr>
          <p:cNvSpPr>
            <a:spLocks noGrp="1"/>
          </p:cNvSpPr>
          <p:nvPr>
            <p:ph type="pic" sz="quarter" idx="14"/>
          </p:nvPr>
        </p:nvSpPr>
        <p:spPr>
          <a:xfrm>
            <a:off x="6079939" y="1476001"/>
            <a:ext cx="6080311" cy="4626581"/>
          </a:xfrm>
          <a:solidFill>
            <a:schemeClr val="bg1">
              <a:lumMod val="85000"/>
            </a:schemeClr>
          </a:solidFill>
        </p:spPr>
        <p:txBody>
          <a:bodyPr lIns="108000" tIns="108000"/>
          <a:lstStyle>
            <a:lvl1pPr>
              <a:defRPr b="0"/>
            </a:lvl1pPr>
          </a:lstStyle>
          <a:p>
            <a:r>
              <a:rPr lang="en-US" smtClean="0"/>
              <a:t>Click icon to add picture</a:t>
            </a:r>
            <a:endParaRPr lang="en-GB" dirty="0"/>
          </a:p>
        </p:txBody>
      </p:sp>
      <p:sp>
        <p:nvSpPr>
          <p:cNvPr id="9" name="Slide Number Placeholder 3">
            <a:extLst>
              <a:ext uri="{FF2B5EF4-FFF2-40B4-BE49-F238E27FC236}">
                <a16:creationId xmlns:a16="http://schemas.microsoft.com/office/drawing/2014/main" xmlns="" id="{2289E0EB-215A-DA44-95C8-18D2200800D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xmlns="" id="{0D94B8D3-8F91-2449-928A-5C78907E1DE5}"/>
              </a:ext>
            </a:extLst>
          </p:cNvPr>
          <p:cNvSpPr>
            <a:spLocks noGrp="1"/>
          </p:cNvSpPr>
          <p:nvPr>
            <p:ph type="ftr" sz="quarter" idx="15"/>
          </p:nvPr>
        </p:nvSpPr>
        <p:spPr/>
        <p:txBody>
          <a:bodyPr/>
          <a:lstStyle/>
          <a:p>
            <a:r>
              <a:rPr lang="en-GB" dirty="0"/>
              <a:t>Security classification. Published version. Owner's name.</a:t>
            </a:r>
          </a:p>
        </p:txBody>
      </p:sp>
      <p:sp>
        <p:nvSpPr>
          <p:cNvPr id="4" name="Date Placeholder 3">
            <a:extLst>
              <a:ext uri="{FF2B5EF4-FFF2-40B4-BE49-F238E27FC236}">
                <a16:creationId xmlns:a16="http://schemas.microsoft.com/office/drawing/2014/main" xmlns="" id="{D5C9E27D-8FAE-CE4D-B0B6-876DC20E0F4F}"/>
              </a:ext>
            </a:extLst>
          </p:cNvPr>
          <p:cNvSpPr>
            <a:spLocks noGrp="1"/>
          </p:cNvSpPr>
          <p:nvPr>
            <p:ph type="dt" sz="half" idx="16"/>
          </p:nvPr>
        </p:nvSpPr>
        <p:spPr/>
        <p:txBody>
          <a:bodyPr/>
          <a:lstStyle/>
          <a:p>
            <a:fld id="{643B58A0-310E-1D4F-AD6A-1133D1C8D70F}" type="datetime8">
              <a:rPr lang="en-GB" smtClean="0"/>
              <a:t>30/04/2021 11:14</a:t>
            </a:fld>
            <a:endParaRPr lang="en-GB" dirty="0"/>
          </a:p>
        </p:txBody>
      </p:sp>
    </p:spTree>
    <p:extLst>
      <p:ext uri="{BB962C8B-B14F-4D97-AF65-F5344CB8AC3E}">
        <p14:creationId xmlns:p14="http://schemas.microsoft.com/office/powerpoint/2010/main" val="64355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Slide Number Placeholder 3">
            <a:extLst>
              <a:ext uri="{FF2B5EF4-FFF2-40B4-BE49-F238E27FC236}">
                <a16:creationId xmlns:a16="http://schemas.microsoft.com/office/drawing/2014/main" xmlns="" id="{845E0592-16A3-6C47-B3F4-79A4DADC8378}"/>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xmlns="" id="{E09C3A19-1701-CB41-A94D-A971F4EFFEA3}"/>
              </a:ext>
            </a:extLst>
          </p:cNvPr>
          <p:cNvSpPr>
            <a:spLocks noGrp="1"/>
          </p:cNvSpPr>
          <p:nvPr>
            <p:ph type="ftr" sz="quarter" idx="13"/>
          </p:nvPr>
        </p:nvSpPr>
        <p:spPr/>
        <p:txBody>
          <a:bodyPr/>
          <a:lstStyle/>
          <a:p>
            <a:r>
              <a:rPr lang="en-GB" dirty="0"/>
              <a:t>Security classification. Published version. Owner's name.</a:t>
            </a:r>
          </a:p>
        </p:txBody>
      </p:sp>
      <p:sp>
        <p:nvSpPr>
          <p:cNvPr id="4" name="Date Placeholder 3">
            <a:extLst>
              <a:ext uri="{FF2B5EF4-FFF2-40B4-BE49-F238E27FC236}">
                <a16:creationId xmlns:a16="http://schemas.microsoft.com/office/drawing/2014/main" xmlns="" id="{C0B8CD5E-6DDE-F843-A2ED-735B3D5D1AD8}"/>
              </a:ext>
            </a:extLst>
          </p:cNvPr>
          <p:cNvSpPr>
            <a:spLocks noGrp="1"/>
          </p:cNvSpPr>
          <p:nvPr>
            <p:ph type="dt" sz="half" idx="14"/>
          </p:nvPr>
        </p:nvSpPr>
        <p:spPr/>
        <p:txBody>
          <a:bodyPr/>
          <a:lstStyle/>
          <a:p>
            <a:fld id="{6D624208-EA8E-EF41-B3CA-D8FA738CCB46}" type="datetime8">
              <a:rPr lang="en-GB" smtClean="0"/>
              <a:t>30/04/2021 11:14</a:t>
            </a:fld>
            <a:endParaRPr lang="en-GB" dirty="0"/>
          </a:p>
        </p:txBody>
      </p:sp>
    </p:spTree>
    <p:extLst>
      <p:ext uri="{BB962C8B-B14F-4D97-AF65-F5344CB8AC3E}">
        <p14:creationId xmlns:p14="http://schemas.microsoft.com/office/powerpoint/2010/main" val="70233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xmlns="" id="{5E396691-2E15-1441-A233-0E4AEF822184}"/>
              </a:ext>
            </a:extLst>
          </p:cNvPr>
          <p:cNvSpPr>
            <a:spLocks noGrp="1"/>
          </p:cNvSpPr>
          <p:nvPr>
            <p:ph type="ftr" sz="quarter" idx="13"/>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xmlns="" id="{425052D3-6940-674E-A3F5-3E2F0C7B0466}"/>
              </a:ext>
            </a:extLst>
          </p:cNvPr>
          <p:cNvSpPr>
            <a:spLocks noGrp="1"/>
          </p:cNvSpPr>
          <p:nvPr>
            <p:ph type="dt" sz="half" idx="14"/>
          </p:nvPr>
        </p:nvSpPr>
        <p:spPr/>
        <p:txBody>
          <a:bodyPr/>
          <a:lstStyle/>
          <a:p>
            <a:fld id="{2DE87A84-C8C3-3F48-984D-B26B0DA8E6AE}" type="datetime8">
              <a:rPr lang="en-GB" smtClean="0"/>
              <a:t>30/04/2021 11:14</a:t>
            </a:fld>
            <a:endParaRPr lang="en-GB" dirty="0"/>
          </a:p>
        </p:txBody>
      </p:sp>
    </p:spTree>
    <p:extLst>
      <p:ext uri="{BB962C8B-B14F-4D97-AF65-F5344CB8AC3E}">
        <p14:creationId xmlns:p14="http://schemas.microsoft.com/office/powerpoint/2010/main" val="3780285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66ECA2DA-C317-CB40-89FE-CBD5A2339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11" name="TextBox 10">
            <a:extLst>
              <a:ext uri="{FF2B5EF4-FFF2-40B4-BE49-F238E27FC236}">
                <a16:creationId xmlns:a16="http://schemas.microsoft.com/office/drawing/2014/main" xmlns="" id="{D1B30074-3AA9-914C-AD7C-4672820CE5E3}"/>
              </a:ext>
            </a:extLst>
          </p:cNvPr>
          <p:cNvSpPr txBox="1"/>
          <p:nvPr userDrawn="1"/>
        </p:nvSpPr>
        <p:spPr>
          <a:xfrm>
            <a:off x="9868769" y="6316691"/>
            <a:ext cx="2145992" cy="261818"/>
          </a:xfrm>
          <a:prstGeom prst="rect">
            <a:avLst/>
          </a:prstGeom>
          <a:noFill/>
        </p:spPr>
        <p:txBody>
          <a:bodyPr wrap="square" lIns="0" tIns="0" rIns="0" bIns="0" rtlCol="0" anchor="b" anchorCtr="0">
            <a:noAutofit/>
          </a:bodyPr>
          <a:lstStyle/>
          <a:p>
            <a:r>
              <a:rPr lang="en-GB" sz="994" b="1" i="0" dirty="0">
                <a:solidFill>
                  <a:schemeClr val="bg1"/>
                </a:solidFill>
                <a:latin typeface="Century Gothic" panose="020B0502020202020204" pitchFamily="34" charset="0"/>
              </a:rPr>
              <a:t>© British Telecommunications plc</a:t>
            </a:r>
          </a:p>
        </p:txBody>
      </p:sp>
      <p:pic>
        <p:nvPicPr>
          <p:cNvPr id="5" name="Picture 4">
            <a:extLst>
              <a:ext uri="{FF2B5EF4-FFF2-40B4-BE49-F238E27FC236}">
                <a16:creationId xmlns:a16="http://schemas.microsoft.com/office/drawing/2014/main" xmlns="" id="{802D7899-6D90-784E-9BB3-4E6B9DF3D2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9111" y="2948413"/>
            <a:ext cx="3402028" cy="943712"/>
          </a:xfrm>
          <a:prstGeom prst="rect">
            <a:avLst/>
          </a:prstGeom>
        </p:spPr>
      </p:pic>
    </p:spTree>
    <p:extLst>
      <p:ext uri="{BB962C8B-B14F-4D97-AF65-F5344CB8AC3E}">
        <p14:creationId xmlns:p14="http://schemas.microsoft.com/office/powerpoint/2010/main" val="3695728816"/>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large text) (pink)">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8F0A9E4-24A8-CB48-803B-25B8742B5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7" name="Title 1">
            <a:extLst>
              <a:ext uri="{FF2B5EF4-FFF2-40B4-BE49-F238E27FC236}">
                <a16:creationId xmlns:a16="http://schemas.microsoft.com/office/drawing/2014/main" xmlns="" id="{CFCE3314-74F0-4E41-80CD-73C5CBD2D1DF}"/>
              </a:ext>
            </a:extLst>
          </p:cNvPr>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a16="http://schemas.microsoft.com/office/drawing/2014/main" xmlns="" id="{02CA1E11-109B-8F45-95CA-FE3349CBF485}"/>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xmlns="" id="{531640CA-4122-CC4F-A99D-FEBBD625CE2A}"/>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a16="http://schemas.microsoft.com/office/drawing/2014/main" xmlns="" id="{E6023656-5DAB-9244-9981-C489DD93EE71}"/>
              </a:ext>
            </a:extLst>
          </p:cNvPr>
          <p:cNvSpPr>
            <a:spLocks noGrp="1"/>
          </p:cNvSpPr>
          <p:nvPr>
            <p:ph type="dt" sz="half" idx="14"/>
          </p:nvPr>
        </p:nvSpPr>
        <p:spPr/>
        <p:txBody>
          <a:bodyPr/>
          <a:lstStyle>
            <a:lvl1pPr>
              <a:defRPr>
                <a:solidFill>
                  <a:schemeClr val="bg1"/>
                </a:solidFill>
              </a:defRPr>
            </a:lvl1pPr>
          </a:lstStyle>
          <a:p>
            <a:fld id="{6EDBC1BF-584D-FE4B-992F-538F89A071CE}" type="datetime8">
              <a:rPr lang="en-GB" smtClean="0"/>
              <a:t>30/04/2021 11:14</a:t>
            </a:fld>
            <a:endParaRPr lang="en-GB" dirty="0"/>
          </a:p>
        </p:txBody>
      </p:sp>
      <p:pic>
        <p:nvPicPr>
          <p:cNvPr id="9" name="Picture 8">
            <a:extLst>
              <a:ext uri="{FF2B5EF4-FFF2-40B4-BE49-F238E27FC236}">
                <a16:creationId xmlns:a16="http://schemas.microsoft.com/office/drawing/2014/main" xmlns="" id="{AD01AB99-2603-7E48-8AA1-DF7768E620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31298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78D3200-2479-0B46-840C-F1CF4DA77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49" cy="6840538"/>
          </a:xfrm>
          <a:prstGeom prst="rect">
            <a:avLst/>
          </a:prstGeom>
        </p:spPr>
      </p:pic>
      <p:sp>
        <p:nvSpPr>
          <p:cNvPr id="2" name="Title 1"/>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Slide Number Placeholder 3">
            <a:extLst>
              <a:ext uri="{FF2B5EF4-FFF2-40B4-BE49-F238E27FC236}">
                <a16:creationId xmlns:a16="http://schemas.microsoft.com/office/drawing/2014/main" xmlns="" id="{6CBC731C-682B-904E-A9DA-F41C347451CD}"/>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xmlns="" id="{27766437-3B1E-D34E-87DA-7BD38BD60157}"/>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a16="http://schemas.microsoft.com/office/drawing/2014/main" xmlns="" id="{AA6A6355-229F-644E-8DF2-E9BF99A32036}"/>
              </a:ext>
            </a:extLst>
          </p:cNvPr>
          <p:cNvSpPr>
            <a:spLocks noGrp="1"/>
          </p:cNvSpPr>
          <p:nvPr>
            <p:ph type="dt" sz="half" idx="14"/>
          </p:nvPr>
        </p:nvSpPr>
        <p:spPr/>
        <p:txBody>
          <a:bodyPr/>
          <a:lstStyle>
            <a:lvl1pPr>
              <a:defRPr>
                <a:solidFill>
                  <a:schemeClr val="bg1"/>
                </a:solidFill>
              </a:defRPr>
            </a:lvl1pPr>
          </a:lstStyle>
          <a:p>
            <a:fld id="{04546013-5885-5549-B3FC-7917D33D8A52}" type="datetime8">
              <a:rPr lang="en-GB" smtClean="0"/>
              <a:t>30/04/2021 11:14</a:t>
            </a:fld>
            <a:endParaRPr lang="en-GB" dirty="0"/>
          </a:p>
        </p:txBody>
      </p:sp>
      <p:pic>
        <p:nvPicPr>
          <p:cNvPr id="10" name="Picture 9">
            <a:extLst>
              <a:ext uri="{FF2B5EF4-FFF2-40B4-BE49-F238E27FC236}">
                <a16:creationId xmlns:a16="http://schemas.microsoft.com/office/drawing/2014/main" xmlns="" id="{17128222-3BED-3A40-9A69-FD7EEF8BC9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28459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large text) (blu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094E845-0CA1-2443-A045-12080128E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7" name="Title 1">
            <a:extLst>
              <a:ext uri="{FF2B5EF4-FFF2-40B4-BE49-F238E27FC236}">
                <a16:creationId xmlns:a16="http://schemas.microsoft.com/office/drawing/2014/main" xmlns="" id="{3B9A7C5A-A4E5-084B-874F-1EBE27C1A2C6}"/>
              </a:ext>
            </a:extLst>
          </p:cNvPr>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a16="http://schemas.microsoft.com/office/drawing/2014/main" xmlns="" id="{35AEA2BA-177C-E64B-9837-AABF6BC3D7B1}"/>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xmlns="" id="{CD78FAEE-F4E9-0142-8675-03E847BB064B}"/>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a16="http://schemas.microsoft.com/office/drawing/2014/main" xmlns="" id="{55D1C34E-E31F-A342-A8F8-B80FAE2399DE}"/>
              </a:ext>
            </a:extLst>
          </p:cNvPr>
          <p:cNvSpPr>
            <a:spLocks noGrp="1"/>
          </p:cNvSpPr>
          <p:nvPr>
            <p:ph type="dt" sz="half" idx="14"/>
          </p:nvPr>
        </p:nvSpPr>
        <p:spPr/>
        <p:txBody>
          <a:bodyPr/>
          <a:lstStyle>
            <a:lvl1pPr>
              <a:defRPr>
                <a:solidFill>
                  <a:schemeClr val="bg1"/>
                </a:solidFill>
              </a:defRPr>
            </a:lvl1pPr>
          </a:lstStyle>
          <a:p>
            <a:fld id="{1D549B9A-C2C2-5E44-B7A4-0454029ABE34}" type="datetime8">
              <a:rPr lang="en-GB" smtClean="0"/>
              <a:t>30/04/2021 11:14</a:t>
            </a:fld>
            <a:endParaRPr lang="en-GB" dirty="0"/>
          </a:p>
        </p:txBody>
      </p:sp>
      <p:pic>
        <p:nvPicPr>
          <p:cNvPr id="9" name="Picture 8">
            <a:extLst>
              <a:ext uri="{FF2B5EF4-FFF2-40B4-BE49-F238E27FC236}">
                <a16:creationId xmlns:a16="http://schemas.microsoft.com/office/drawing/2014/main" xmlns="" id="{26A6BAE8-C69D-7F44-B55A-65D986349F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63524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5B44951-02CE-404B-AF0F-AF015BE21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8" y="2016000"/>
            <a:ext cx="6437977" cy="324000"/>
          </a:xfrm>
        </p:spPr>
        <p:txBody>
          <a:bodyPr anchor="t" anchorCtr="0"/>
          <a:lstStyle>
            <a:lvl1pPr algn="l">
              <a:lnSpc>
                <a:spcPct val="100000"/>
              </a:lnSpc>
              <a:defRPr sz="2384"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Text Placeholder 8"/>
          <p:cNvSpPr>
            <a:spLocks noGrp="1"/>
          </p:cNvSpPr>
          <p:nvPr>
            <p:ph type="body" sz="quarter" idx="13"/>
          </p:nvPr>
        </p:nvSpPr>
        <p:spPr>
          <a:xfrm>
            <a:off x="356448" y="2376000"/>
            <a:ext cx="6437977" cy="1620000"/>
          </a:xfrm>
        </p:spPr>
        <p:txBody>
          <a:bodyPr/>
          <a:lstStyle>
            <a:lvl1pPr>
              <a:lnSpc>
                <a:spcPct val="100000"/>
              </a:lnSpc>
              <a:defRPr sz="2384" b="0">
                <a:solidFill>
                  <a:schemeClr val="bg1"/>
                </a:solidFill>
                <a:latin typeface="Century Gothic" panose="020B0502020202020204" pitchFamily="34" charset="0"/>
              </a:defRPr>
            </a:lvl1pPr>
          </a:lstStyle>
          <a:p>
            <a:pPr lvl="0"/>
            <a:r>
              <a:rPr lang="en-US" smtClean="0"/>
              <a:t>Click to edit Master text styles</a:t>
            </a:r>
          </a:p>
        </p:txBody>
      </p:sp>
      <p:sp>
        <p:nvSpPr>
          <p:cNvPr id="10" name="Slide Number Placeholder 3">
            <a:extLst>
              <a:ext uri="{FF2B5EF4-FFF2-40B4-BE49-F238E27FC236}">
                <a16:creationId xmlns:a16="http://schemas.microsoft.com/office/drawing/2014/main" xmlns="" id="{D8447239-4152-6A49-BAF1-40CFBC712E4F}"/>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xmlns="" id="{6BD50BBC-5E59-3442-9F27-0265C1780DE3}"/>
              </a:ext>
            </a:extLst>
          </p:cNvPr>
          <p:cNvSpPr>
            <a:spLocks noGrp="1"/>
          </p:cNvSpPr>
          <p:nvPr>
            <p:ph type="ftr" sz="quarter" idx="14"/>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a16="http://schemas.microsoft.com/office/drawing/2014/main" xmlns="" id="{B4DDA4A6-E8B3-2E4C-8A28-6591D11A82C4}"/>
              </a:ext>
            </a:extLst>
          </p:cNvPr>
          <p:cNvSpPr>
            <a:spLocks noGrp="1"/>
          </p:cNvSpPr>
          <p:nvPr>
            <p:ph type="dt" sz="half" idx="15"/>
          </p:nvPr>
        </p:nvSpPr>
        <p:spPr/>
        <p:txBody>
          <a:bodyPr/>
          <a:lstStyle>
            <a:lvl1pPr>
              <a:defRPr>
                <a:solidFill>
                  <a:schemeClr val="bg1"/>
                </a:solidFill>
              </a:defRPr>
            </a:lvl1pPr>
          </a:lstStyle>
          <a:p>
            <a:fld id="{879B515E-C7B9-B649-80AD-C85073D465B7}" type="datetime8">
              <a:rPr lang="en-GB" smtClean="0"/>
              <a:t>30/04/2021 11:14</a:t>
            </a:fld>
            <a:endParaRPr lang="en-GB" dirty="0"/>
          </a:p>
        </p:txBody>
      </p:sp>
      <p:pic>
        <p:nvPicPr>
          <p:cNvPr id="11" name="Picture 10">
            <a:extLst>
              <a:ext uri="{FF2B5EF4-FFF2-40B4-BE49-F238E27FC236}">
                <a16:creationId xmlns:a16="http://schemas.microsoft.com/office/drawing/2014/main" xmlns="" id="{D4245787-D425-B042-B6C5-14A7542646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232211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7908DFE-CFFC-0B49-81C8-88E92473B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8" y="2016000"/>
            <a:ext cx="11445292" cy="2700000"/>
          </a:xfrm>
        </p:spPr>
        <p:txBody>
          <a:bodyPr anchor="ctr" anchorCtr="0"/>
          <a:lstStyle>
            <a:lvl1pPr algn="ctr">
              <a:lnSpc>
                <a:spcPct val="90000"/>
              </a:lnSpc>
              <a:defRPr sz="3179"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3" name="Date Placeholder 2">
            <a:extLst>
              <a:ext uri="{FF2B5EF4-FFF2-40B4-BE49-F238E27FC236}">
                <a16:creationId xmlns:a16="http://schemas.microsoft.com/office/drawing/2014/main" xmlns="" id="{39934659-489A-114F-A446-886EB5E3B670}"/>
              </a:ext>
            </a:extLst>
          </p:cNvPr>
          <p:cNvSpPr>
            <a:spLocks noGrp="1"/>
          </p:cNvSpPr>
          <p:nvPr>
            <p:ph type="dt" sz="half" idx="10"/>
          </p:nvPr>
        </p:nvSpPr>
        <p:spPr/>
        <p:txBody>
          <a:bodyPr/>
          <a:lstStyle>
            <a:lvl1pPr>
              <a:defRPr>
                <a:solidFill>
                  <a:schemeClr val="bg1"/>
                </a:solidFill>
              </a:defRPr>
            </a:lvl1pPr>
          </a:lstStyle>
          <a:p>
            <a:fld id="{52506F30-EEB5-3748-B36E-E63A94E9E8C8}" type="datetime8">
              <a:rPr lang="en-GB" smtClean="0"/>
              <a:t>30/04/2021 11:14</a:t>
            </a:fld>
            <a:endParaRPr lang="en-GB" dirty="0"/>
          </a:p>
        </p:txBody>
      </p:sp>
      <p:sp>
        <p:nvSpPr>
          <p:cNvPr id="8" name="Slide Number Placeholder 3">
            <a:extLst>
              <a:ext uri="{FF2B5EF4-FFF2-40B4-BE49-F238E27FC236}">
                <a16:creationId xmlns:a16="http://schemas.microsoft.com/office/drawing/2014/main" xmlns="" id="{8561822B-4A7D-5843-9315-1B2402B04439}"/>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pic>
        <p:nvPicPr>
          <p:cNvPr id="7" name="Picture 6">
            <a:extLst>
              <a:ext uri="{FF2B5EF4-FFF2-40B4-BE49-F238E27FC236}">
                <a16:creationId xmlns:a16="http://schemas.microsoft.com/office/drawing/2014/main" xmlns="" id="{CCD22412-E7D3-2141-99B2-4D9A05E6EF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11255922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3">
            <a:extLst>
              <a:ext uri="{FF2B5EF4-FFF2-40B4-BE49-F238E27FC236}">
                <a16:creationId xmlns:a16="http://schemas.microsoft.com/office/drawing/2014/main" xmlns="" id="{1E79229F-E4F2-2C46-A797-0DA293D70896}"/>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TextBox 3">
            <a:extLst>
              <a:ext uri="{FF2B5EF4-FFF2-40B4-BE49-F238E27FC236}">
                <a16:creationId xmlns:a16="http://schemas.microsoft.com/office/drawing/2014/main" xmlns="" id="{C4F1F03D-C4F0-AF4D-AFFF-609C4FF4D6D3}"/>
              </a:ext>
            </a:extLst>
          </p:cNvPr>
          <p:cNvSpPr txBox="1"/>
          <p:nvPr userDrawn="1"/>
        </p:nvSpPr>
        <p:spPr>
          <a:xfrm>
            <a:off x="11538506" y="6485641"/>
            <a:ext cx="0" cy="0"/>
          </a:xfrm>
          <a:prstGeom prst="rect">
            <a:avLst/>
          </a:prstGeom>
          <a:noFill/>
        </p:spPr>
        <p:txBody>
          <a:bodyPr wrap="none" lIns="0" tIns="0" rIns="0" bIns="0" rtlCol="0">
            <a:noAutofit/>
          </a:bodyPr>
          <a:lstStyle/>
          <a:p>
            <a:endParaRPr lang="en-US" sz="1490" dirty="0"/>
          </a:p>
        </p:txBody>
      </p:sp>
      <p:sp>
        <p:nvSpPr>
          <p:cNvPr id="5" name="Footer Placeholder 4">
            <a:extLst>
              <a:ext uri="{FF2B5EF4-FFF2-40B4-BE49-F238E27FC236}">
                <a16:creationId xmlns:a16="http://schemas.microsoft.com/office/drawing/2014/main" xmlns="" id="{22F7D163-90BB-984D-8414-8F6CC3676125}"/>
              </a:ext>
            </a:extLst>
          </p:cNvPr>
          <p:cNvSpPr>
            <a:spLocks noGrp="1"/>
          </p:cNvSpPr>
          <p:nvPr>
            <p:ph type="ftr" sz="quarter" idx="13"/>
          </p:nvPr>
        </p:nvSpPr>
        <p:spPr/>
        <p:txBody>
          <a:bodyPr/>
          <a:lstStyle/>
          <a:p>
            <a:r>
              <a:rPr lang="en-GB" dirty="0"/>
              <a:t>Security classification. Published version. Owner's name.</a:t>
            </a:r>
          </a:p>
        </p:txBody>
      </p:sp>
      <p:sp>
        <p:nvSpPr>
          <p:cNvPr id="6" name="Title 5">
            <a:extLst>
              <a:ext uri="{FF2B5EF4-FFF2-40B4-BE49-F238E27FC236}">
                <a16:creationId xmlns:a16="http://schemas.microsoft.com/office/drawing/2014/main" xmlns="" id="{6B1B4166-45F0-DA42-B193-E60E5144CA12}"/>
              </a:ext>
            </a:extLst>
          </p:cNvPr>
          <p:cNvSpPr>
            <a:spLocks noGrp="1"/>
          </p:cNvSpPr>
          <p:nvPr>
            <p:ph type="title"/>
          </p:nvPr>
        </p:nvSpPr>
        <p:spPr/>
        <p:txBody>
          <a:bodyPr/>
          <a:lstStyle/>
          <a:p>
            <a:r>
              <a:rPr lang="en-US" smtClean="0"/>
              <a:t>Click to edit Master title style</a:t>
            </a:r>
            <a:endParaRPr lang="en-US" dirty="0"/>
          </a:p>
        </p:txBody>
      </p:sp>
      <p:sp>
        <p:nvSpPr>
          <p:cNvPr id="10" name="Date Placeholder 9">
            <a:extLst>
              <a:ext uri="{FF2B5EF4-FFF2-40B4-BE49-F238E27FC236}">
                <a16:creationId xmlns:a16="http://schemas.microsoft.com/office/drawing/2014/main" xmlns="" id="{AF42AB2C-E8B8-4B42-AD9C-2D3F18E9744E}"/>
              </a:ext>
            </a:extLst>
          </p:cNvPr>
          <p:cNvSpPr>
            <a:spLocks noGrp="1"/>
          </p:cNvSpPr>
          <p:nvPr>
            <p:ph type="dt" sz="half" idx="14"/>
          </p:nvPr>
        </p:nvSpPr>
        <p:spPr/>
        <p:txBody>
          <a:bodyPr/>
          <a:lstStyle/>
          <a:p>
            <a:fld id="{D2066C9A-3A41-1B44-93FE-861B8A9F5FAF}" type="datetime8">
              <a:rPr lang="en-GB" smtClean="0"/>
              <a:t>30/04/2021 11:14</a:t>
            </a:fld>
            <a:endParaRPr lang="en-GB" dirty="0"/>
          </a:p>
        </p:txBody>
      </p:sp>
    </p:spTree>
    <p:extLst>
      <p:ext uri="{BB962C8B-B14F-4D97-AF65-F5344CB8AC3E}">
        <p14:creationId xmlns:p14="http://schemas.microsoft.com/office/powerpoint/2010/main" val="89838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narrow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295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186148" y="201295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3">
            <a:extLst>
              <a:ext uri="{FF2B5EF4-FFF2-40B4-BE49-F238E27FC236}">
                <a16:creationId xmlns:a16="http://schemas.microsoft.com/office/drawing/2014/main" xmlns="" id="{DE6BEA8B-4829-A743-B35D-07BAABCEB9DB}"/>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a16="http://schemas.microsoft.com/office/drawing/2014/main" xmlns="" id="{EA915E6A-12FB-A34C-A8CB-3CFDAF3C1DB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xmlns="" id="{ACD79FD8-7803-2D4C-886D-C75EF739025B}"/>
              </a:ext>
            </a:extLst>
          </p:cNvPr>
          <p:cNvSpPr>
            <a:spLocks noGrp="1"/>
          </p:cNvSpPr>
          <p:nvPr>
            <p:ph type="dt" sz="half" idx="14"/>
          </p:nvPr>
        </p:nvSpPr>
        <p:spPr/>
        <p:txBody>
          <a:bodyPr/>
          <a:lstStyle/>
          <a:p>
            <a:fld id="{75C0C07E-04C7-C74A-88C5-EFB7A78F13F0}" type="datetime8">
              <a:rPr lang="en-GB" smtClean="0"/>
              <a:t>30/04/2021 11:14</a:t>
            </a:fld>
            <a:endParaRPr lang="en-GB" dirty="0"/>
          </a:p>
        </p:txBody>
      </p:sp>
    </p:spTree>
    <p:extLst>
      <p:ext uri="{BB962C8B-B14F-4D97-AF65-F5344CB8AC3E}">
        <p14:creationId xmlns:p14="http://schemas.microsoft.com/office/powerpoint/2010/main" val="327160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665" y="828000"/>
            <a:ext cx="4649650" cy="792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57665" y="2016000"/>
            <a:ext cx="4649650" cy="3600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647730" y="6318000"/>
            <a:ext cx="6536851" cy="262800"/>
          </a:xfrm>
          <a:prstGeom prst="rect">
            <a:avLst/>
          </a:prstGeom>
        </p:spPr>
        <p:txBody>
          <a:bodyPr vert="horz" lIns="0" tIns="0" rIns="0" bIns="0" rtlCol="0" anchor="b" anchorCtr="0">
            <a:noAutofit/>
          </a:bodyPr>
          <a:lstStyle>
            <a:lvl1pPr algn="r">
              <a:defRPr sz="994" b="1">
                <a:solidFill>
                  <a:schemeClr val="accent1"/>
                </a:solidFill>
              </a:defRPr>
            </a:lvl1pPr>
          </a:lstStyle>
          <a:p>
            <a:r>
              <a:rPr lang="en-GB" dirty="0"/>
              <a:t>Security classification. Published version. Owner's name.</a:t>
            </a:r>
          </a:p>
        </p:txBody>
      </p:sp>
      <p:sp>
        <p:nvSpPr>
          <p:cNvPr id="6" name="Slide Number Placeholder 5"/>
          <p:cNvSpPr>
            <a:spLocks noGrp="1"/>
          </p:cNvSpPr>
          <p:nvPr>
            <p:ph type="sldNum" sz="quarter" idx="4"/>
          </p:nvPr>
        </p:nvSpPr>
        <p:spPr>
          <a:xfrm>
            <a:off x="357666" y="6318000"/>
            <a:ext cx="357665" cy="262800"/>
          </a:xfrm>
          <a:prstGeom prst="rect">
            <a:avLst/>
          </a:prstGeom>
        </p:spPr>
        <p:txBody>
          <a:bodyPr vert="horz" lIns="0" tIns="0" rIns="0" bIns="0" rtlCol="0" anchor="b" anchorCtr="0">
            <a:noAutofit/>
          </a:bodyPr>
          <a:lstStyle>
            <a:lvl1pPr algn="ctr">
              <a:defRPr sz="994" b="0" i="0">
                <a:solidFill>
                  <a:schemeClr val="accent1"/>
                </a:solidFill>
                <a:latin typeface="+mn-lt"/>
              </a:defRPr>
            </a:lvl1pPr>
          </a:lstStyle>
          <a:p>
            <a:pPr algn="l"/>
            <a:fld id="{0B868178-02AE-42FC-958D-6B8F13B60175}" type="slidenum">
              <a:rPr lang="en-GB" smtClean="0"/>
              <a:pPr algn="l"/>
              <a:t>‹#›</a:t>
            </a:fld>
            <a:endParaRPr lang="en-GB" dirty="0"/>
          </a:p>
        </p:txBody>
      </p:sp>
      <p:sp>
        <p:nvSpPr>
          <p:cNvPr id="12" name="Date Placeholder 11">
            <a:extLst>
              <a:ext uri="{FF2B5EF4-FFF2-40B4-BE49-F238E27FC236}">
                <a16:creationId xmlns:a16="http://schemas.microsoft.com/office/drawing/2014/main" xmlns="" id="{C39E60E8-B03D-CF46-B400-1768FAAA8855}"/>
              </a:ext>
            </a:extLst>
          </p:cNvPr>
          <p:cNvSpPr>
            <a:spLocks noGrp="1"/>
          </p:cNvSpPr>
          <p:nvPr>
            <p:ph type="dt" sz="half" idx="2"/>
          </p:nvPr>
        </p:nvSpPr>
        <p:spPr>
          <a:xfrm>
            <a:off x="1501499" y="6318001"/>
            <a:ext cx="1856248" cy="262800"/>
          </a:xfrm>
          <a:prstGeom prst="rect">
            <a:avLst/>
          </a:prstGeom>
        </p:spPr>
        <p:txBody>
          <a:bodyPr vert="horz" lIns="0" tIns="0" rIns="0" bIns="0" rtlCol="0" anchor="b" anchorCtr="0">
            <a:noAutofit/>
          </a:bodyPr>
          <a:lstStyle>
            <a:lvl1pPr>
              <a:defRPr lang="en-GB" sz="994" b="0" i="0" smtClean="0">
                <a:solidFill>
                  <a:schemeClr val="accent1"/>
                </a:solidFill>
                <a:latin typeface="+mn-lt"/>
              </a:defRPr>
            </a:lvl1pPr>
          </a:lstStyle>
          <a:p>
            <a:fld id="{90D222F1-69A6-5842-A2FE-BAB8412F77EB}" type="datetime8">
              <a:rPr lang="en-GB" smtClean="0"/>
              <a:pPr/>
              <a:t>30/04/2021 11:14</a:t>
            </a:fld>
            <a:endParaRPr lang="en-GB" dirty="0"/>
          </a:p>
        </p:txBody>
      </p:sp>
      <p:pic>
        <p:nvPicPr>
          <p:cNvPr id="8" name="Picture 7">
            <a:extLst>
              <a:ext uri="{FF2B5EF4-FFF2-40B4-BE49-F238E27FC236}">
                <a16:creationId xmlns:a16="http://schemas.microsoft.com/office/drawing/2014/main" xmlns="" id="{0E58DE53-D880-9145-ABCC-B3509D39E96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472613" y="6272790"/>
            <a:ext cx="1402800" cy="389133"/>
          </a:xfrm>
          <a:prstGeom prst="rect">
            <a:avLst/>
          </a:prstGeom>
          <a:noFill/>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4" r:id="rId3"/>
    <p:sldLayoutId id="2147483651" r:id="rId4"/>
    <p:sldLayoutId id="2147483695" r:id="rId5"/>
    <p:sldLayoutId id="2147483668" r:id="rId6"/>
    <p:sldLayoutId id="2147483674" r:id="rId7"/>
    <p:sldLayoutId id="2147483650" r:id="rId8"/>
    <p:sldLayoutId id="2147483693" r:id="rId9"/>
    <p:sldLayoutId id="2147483652" r:id="rId10"/>
    <p:sldLayoutId id="2147483678" r:id="rId11"/>
    <p:sldLayoutId id="2147483687" r:id="rId12"/>
    <p:sldLayoutId id="2147483679" r:id="rId13"/>
    <p:sldLayoutId id="2147483690" r:id="rId14"/>
    <p:sldLayoutId id="2147483680" r:id="rId15"/>
    <p:sldLayoutId id="2147483681" r:id="rId16"/>
    <p:sldLayoutId id="2147483689" r:id="rId17"/>
    <p:sldLayoutId id="2147483683" r:id="rId18"/>
    <p:sldLayoutId id="2147483691" r:id="rId19"/>
    <p:sldLayoutId id="2147483692" r:id="rId20"/>
    <p:sldLayoutId id="2147483654" r:id="rId21"/>
    <p:sldLayoutId id="2147483655" r:id="rId22"/>
    <p:sldLayoutId id="2147483660" r:id="rId23"/>
  </p:sldLayoutIdLst>
  <p:hf hdr="0"/>
  <p:txStyles>
    <p:titleStyle>
      <a:lvl1pPr algn="l" defTabSz="906185" rtl="0" eaLnBrk="1" latinLnBrk="0" hangingPunct="1">
        <a:spcBef>
          <a:spcPct val="0"/>
        </a:spcBef>
        <a:buNone/>
        <a:defRPr sz="2583" b="1" kern="1200">
          <a:solidFill>
            <a:schemeClr val="accent1"/>
          </a:solidFill>
          <a:latin typeface="Century Gothic" panose="020B0502020202020204" pitchFamily="34" charset="0"/>
          <a:ea typeface="+mj-ea"/>
          <a:cs typeface="+mj-cs"/>
        </a:defRPr>
      </a:lvl1pPr>
    </p:titleStyle>
    <p:body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p:bodyStyle>
    <p:otherStyle>
      <a:defPPr>
        <a:defRPr lang="en-US"/>
      </a:defPPr>
      <a:lvl1pPr marL="0" algn="l" defTabSz="906185" rtl="0" eaLnBrk="1" latinLnBrk="0" hangingPunct="1">
        <a:defRPr sz="1783" kern="1200">
          <a:solidFill>
            <a:schemeClr val="tx1"/>
          </a:solidFill>
          <a:latin typeface="+mn-lt"/>
          <a:ea typeface="+mn-ea"/>
          <a:cs typeface="+mn-cs"/>
        </a:defRPr>
      </a:lvl1pPr>
      <a:lvl2pPr marL="453093" algn="l" defTabSz="906185" rtl="0" eaLnBrk="1" latinLnBrk="0" hangingPunct="1">
        <a:defRPr sz="1783" kern="1200">
          <a:solidFill>
            <a:schemeClr val="tx1"/>
          </a:solidFill>
          <a:latin typeface="+mn-lt"/>
          <a:ea typeface="+mn-ea"/>
          <a:cs typeface="+mn-cs"/>
        </a:defRPr>
      </a:lvl2pPr>
      <a:lvl3pPr marL="906185" algn="l" defTabSz="906185" rtl="0" eaLnBrk="1" latinLnBrk="0" hangingPunct="1">
        <a:defRPr sz="1783" kern="1200">
          <a:solidFill>
            <a:schemeClr val="tx1"/>
          </a:solidFill>
          <a:latin typeface="+mn-lt"/>
          <a:ea typeface="+mn-ea"/>
          <a:cs typeface="+mn-cs"/>
        </a:defRPr>
      </a:lvl3pPr>
      <a:lvl4pPr marL="1359278" algn="l" defTabSz="906185" rtl="0" eaLnBrk="1" latinLnBrk="0" hangingPunct="1">
        <a:defRPr sz="1783" kern="1200">
          <a:solidFill>
            <a:schemeClr val="tx1"/>
          </a:solidFill>
          <a:latin typeface="+mn-lt"/>
          <a:ea typeface="+mn-ea"/>
          <a:cs typeface="+mn-cs"/>
        </a:defRPr>
      </a:lvl4pPr>
      <a:lvl5pPr marL="1812371" algn="l" defTabSz="906185" rtl="0" eaLnBrk="1" latinLnBrk="0" hangingPunct="1">
        <a:defRPr sz="1783" kern="1200">
          <a:solidFill>
            <a:schemeClr val="tx1"/>
          </a:solidFill>
          <a:latin typeface="+mn-lt"/>
          <a:ea typeface="+mn-ea"/>
          <a:cs typeface="+mn-cs"/>
        </a:defRPr>
      </a:lvl5pPr>
      <a:lvl6pPr marL="2265463" algn="l" defTabSz="906185" rtl="0" eaLnBrk="1" latinLnBrk="0" hangingPunct="1">
        <a:defRPr sz="1783" kern="1200">
          <a:solidFill>
            <a:schemeClr val="tx1"/>
          </a:solidFill>
          <a:latin typeface="+mn-lt"/>
          <a:ea typeface="+mn-ea"/>
          <a:cs typeface="+mn-cs"/>
        </a:defRPr>
      </a:lvl6pPr>
      <a:lvl7pPr marL="2718556" algn="l" defTabSz="906185" rtl="0" eaLnBrk="1" latinLnBrk="0" hangingPunct="1">
        <a:defRPr sz="1783" kern="1200">
          <a:solidFill>
            <a:schemeClr val="tx1"/>
          </a:solidFill>
          <a:latin typeface="+mn-lt"/>
          <a:ea typeface="+mn-ea"/>
          <a:cs typeface="+mn-cs"/>
        </a:defRPr>
      </a:lvl7pPr>
      <a:lvl8pPr marL="3171648" algn="l" defTabSz="906185" rtl="0" eaLnBrk="1" latinLnBrk="0" hangingPunct="1">
        <a:defRPr sz="1783" kern="1200">
          <a:solidFill>
            <a:schemeClr val="tx1"/>
          </a:solidFill>
          <a:latin typeface="+mn-lt"/>
          <a:ea typeface="+mn-ea"/>
          <a:cs typeface="+mn-cs"/>
        </a:defRPr>
      </a:lvl8pPr>
      <a:lvl9pPr marL="3624741" algn="l" defTabSz="906185" rtl="0" eaLnBrk="1" latinLnBrk="0" hangingPunct="1">
        <a:defRPr sz="178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68" userDrawn="1">
          <p15:clr>
            <a:srgbClr val="F26B43"/>
          </p15:clr>
        </p15:guide>
        <p15:guide id="2" pos="225" userDrawn="1">
          <p15:clr>
            <a:srgbClr val="F26B43"/>
          </p15:clr>
        </p15:guide>
        <p15:guide id="3" pos="7435" userDrawn="1">
          <p15:clr>
            <a:srgbClr val="F26B43"/>
          </p15:clr>
        </p15:guide>
        <p15:guide id="4" orient="horz" pos="5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6.png"/><Relationship Id="rId2" Type="http://schemas.openxmlformats.org/officeDocument/2006/relationships/image" Target="../media/image47.png"/><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9.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3.png"/><Relationship Id="rId7" Type="http://schemas.openxmlformats.org/officeDocument/2006/relationships/image" Target="../media/image34.png"/><Relationship Id="rId2" Type="http://schemas.openxmlformats.org/officeDocument/2006/relationships/image" Target="../media/image52.png"/><Relationship Id="rId1" Type="http://schemas.openxmlformats.org/officeDocument/2006/relationships/slideLayout" Target="../slideLayouts/slideLayout1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9.xml"/><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9.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twholesale.com/" TargetMode="Externa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0.png"/><Relationship Id="rId7"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19.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eur02.safelinks.protection.outlook.com/?url=https://www.btwholesale.com/products-and-services/data/broadband/fibre-broadband.html#handbook-and-technical-documents&amp;data=04|01|julie.clementson@bt.com|be6167f571fd45933b2508d90aed8440|a7f356889c004d5eba4129f146377ab0|0|0|637552837783263791|Unknown|TWFpbGZsb3d8eyJWIjoiMC4wLjAwMDAiLCJQIjoiV2luMzIiLCJBTiI6Ik1haWwiLCJXVCI6Mn0%3D|1000&amp;sdata=YdBush8S%2BTL680FC4BBXsTTfl5o5%2BevE1f4fhAeI9cs%3D&amp;reserved=0" TargetMode="External"/><Relationship Id="rId2" Type="http://schemas.openxmlformats.org/officeDocument/2006/relationships/hyperlink" Target="https://eur02.safelinks.protection.outlook.com/?url=https://www.btwholesale.com/help-and-support/pricing/service-provider-price-list.html#section44-wholesale-broadband-services&amp;data=04|01|julie.clementson@bt.com|cb64e976531a4c66561a08d90b15a908|a7f356889c004d5eba4129f146377ab0|0|0|637553009912658283|Unknown|TWFpbGZsb3d8eyJWIjoiMC4wLjAwMDAiLCJQIjoiV2luMzIiLCJBTiI6Ik1haWwiLCJXVCI6Mn0%3D|1000&amp;sdata=O1WGG/mWOcfMKPIzztDeUtayua0Neu8eL4oDWOno85Y%3D&amp;reserved=0" TargetMode="Externa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BCF253-B1E4-E242-8118-44AF395E4548}"/>
              </a:ext>
            </a:extLst>
          </p:cNvPr>
          <p:cNvSpPr>
            <a:spLocks noGrp="1"/>
          </p:cNvSpPr>
          <p:nvPr>
            <p:ph type="ctrTitle"/>
          </p:nvPr>
        </p:nvSpPr>
        <p:spPr>
          <a:xfrm>
            <a:off x="357665" y="1938445"/>
            <a:ext cx="12059164" cy="1193793"/>
          </a:xfrm>
        </p:spPr>
        <p:txBody>
          <a:bodyPr/>
          <a:lstStyle/>
          <a:p>
            <a:r>
              <a:rPr lang="en-GB" dirty="0" smtClean="0"/>
              <a:t>How to place a FTTP Shift ONT Order on Enhanced Eco+</a:t>
            </a:r>
            <a:br>
              <a:rPr lang="en-GB" dirty="0" smtClean="0"/>
            </a:br>
            <a:endParaRPr lang="en-US" dirty="0"/>
          </a:p>
        </p:txBody>
      </p:sp>
      <p:sp>
        <p:nvSpPr>
          <p:cNvPr id="3" name="Footer Placeholder 2">
            <a:extLst>
              <a:ext uri="{FF2B5EF4-FFF2-40B4-BE49-F238E27FC236}">
                <a16:creationId xmlns:a16="http://schemas.microsoft.com/office/drawing/2014/main" xmlns="" id="{8AEB226E-098B-FC40-BFA6-6962E3EB76B3}"/>
              </a:ext>
            </a:extLst>
          </p:cNvPr>
          <p:cNvSpPr>
            <a:spLocks noGrp="1"/>
          </p:cNvSpPr>
          <p:nvPr>
            <p:ph type="ftr" sz="quarter" idx="13"/>
          </p:nvPr>
        </p:nvSpPr>
        <p:spPr/>
        <p:txBody>
          <a:bodyPr/>
          <a:lstStyle/>
          <a:p>
            <a:r>
              <a:rPr lang="en-GB" dirty="0" smtClean="0"/>
              <a:t> Version 1. Laura Avery.</a:t>
            </a:r>
            <a:endParaRPr lang="en-GB" dirty="0"/>
          </a:p>
        </p:txBody>
      </p:sp>
      <p:sp>
        <p:nvSpPr>
          <p:cNvPr id="5" name="Slide Number Placeholder 4">
            <a:extLst>
              <a:ext uri="{FF2B5EF4-FFF2-40B4-BE49-F238E27FC236}">
                <a16:creationId xmlns:a16="http://schemas.microsoft.com/office/drawing/2014/main" xmlns="" id="{CFD41E57-317C-9040-91E9-14B521C86E23}"/>
              </a:ext>
            </a:extLst>
          </p:cNvPr>
          <p:cNvSpPr>
            <a:spLocks noGrp="1"/>
          </p:cNvSpPr>
          <p:nvPr>
            <p:ph type="sldNum" sz="quarter" idx="12"/>
          </p:nvPr>
        </p:nvSpPr>
        <p:spPr/>
        <p:txBody>
          <a:bodyPr/>
          <a:lstStyle/>
          <a:p>
            <a:fld id="{0B868178-02AE-42FC-958D-6B8F13B60175}" type="slidenum">
              <a:rPr lang="en-GB" smtClean="0"/>
              <a:pPr/>
              <a:t>1</a:t>
            </a:fld>
            <a:endParaRPr lang="en-GB" dirty="0"/>
          </a:p>
        </p:txBody>
      </p:sp>
      <p:sp>
        <p:nvSpPr>
          <p:cNvPr id="6" name="Subtitle 5">
            <a:extLst>
              <a:ext uri="{FF2B5EF4-FFF2-40B4-BE49-F238E27FC236}">
                <a16:creationId xmlns:a16="http://schemas.microsoft.com/office/drawing/2014/main" xmlns="" id="{4C4EAD99-332F-7247-AB8F-68068F13A910}"/>
              </a:ext>
            </a:extLst>
          </p:cNvPr>
          <p:cNvSpPr>
            <a:spLocks noGrp="1"/>
          </p:cNvSpPr>
          <p:nvPr>
            <p:ph type="subTitle" idx="1"/>
          </p:nvPr>
        </p:nvSpPr>
        <p:spPr/>
        <p:txBody>
          <a:bodyPr/>
          <a:lstStyle/>
          <a:p>
            <a:r>
              <a:rPr lang="en-US" dirty="0" smtClean="0"/>
              <a:t>Version 1</a:t>
            </a:r>
            <a:endParaRPr lang="en-US" dirty="0"/>
          </a:p>
        </p:txBody>
      </p:sp>
    </p:spTree>
    <p:extLst>
      <p:ext uri="{BB962C8B-B14F-4D97-AF65-F5344CB8AC3E}">
        <p14:creationId xmlns:p14="http://schemas.microsoft.com/office/powerpoint/2010/main" val="1377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357665" y="179909"/>
            <a:ext cx="11267075" cy="409138"/>
          </a:xfrm>
        </p:spPr>
        <p:txBody>
          <a:bodyPr/>
          <a:lstStyle/>
          <a:p>
            <a:r>
              <a:rPr lang="en-GB" dirty="0"/>
              <a:t>How to place a FTTP Shift ONT Order on Enhanced Eco+</a:t>
            </a:r>
          </a:p>
        </p:txBody>
      </p:sp>
      <p:sp>
        <p:nvSpPr>
          <p:cNvPr id="13" name="Slide Number Placeholder 4"/>
          <p:cNvSpPr txBox="1">
            <a:spLocks/>
          </p:cNvSpPr>
          <p:nvPr/>
        </p:nvSpPr>
        <p:spPr>
          <a:xfrm>
            <a:off x="504000" y="6228581"/>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10</a:t>
            </a:fld>
            <a:endParaRPr lang="en-GB"/>
          </a:p>
        </p:txBody>
      </p:sp>
      <p:sp>
        <p:nvSpPr>
          <p:cNvPr id="14" name="Content Placeholder 2"/>
          <p:cNvSpPr txBox="1">
            <a:spLocks/>
          </p:cNvSpPr>
          <p:nvPr/>
        </p:nvSpPr>
        <p:spPr>
          <a:xfrm>
            <a:off x="7415956" y="1980109"/>
            <a:ext cx="4608512" cy="3691576"/>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smtClean="0">
                <a:solidFill>
                  <a:schemeClr val="accent2">
                    <a:lumMod val="75000"/>
                  </a:schemeClr>
                </a:solidFill>
                <a:cs typeface="Arial" panose="020B0604020202020204" pitchFamily="34" charset="0"/>
              </a:rPr>
              <a:t>Step 6: Check Availability</a:t>
            </a:r>
          </a:p>
          <a:p>
            <a:endParaRPr lang="en-GB" sz="1400" b="1" dirty="0">
              <a:solidFill>
                <a:schemeClr val="accent2">
                  <a:lumMod val="75000"/>
                </a:schemeClr>
              </a:solidFill>
              <a:cs typeface="Arial" panose="020B0604020202020204" pitchFamily="34" charset="0"/>
            </a:endParaRPr>
          </a:p>
          <a:p>
            <a:r>
              <a:rPr lang="en-GB" sz="1400" dirty="0">
                <a:solidFill>
                  <a:schemeClr val="bg1">
                    <a:lumMod val="50000"/>
                  </a:schemeClr>
                </a:solidFill>
                <a:cs typeface="Arial" panose="020B0604020202020204" pitchFamily="34" charset="0"/>
              </a:rPr>
              <a:t>The available products will be shown in the Results table.</a:t>
            </a:r>
          </a:p>
          <a:p>
            <a:endParaRPr lang="en-GB" sz="1400" b="1" dirty="0" smtClean="0">
              <a:solidFill>
                <a:schemeClr val="bg1">
                  <a:lumMod val="50000"/>
                </a:schemeClr>
              </a:solidFill>
              <a:cs typeface="Arial" panose="020B0604020202020204" pitchFamily="34" charset="0"/>
            </a:endParaRPr>
          </a:p>
          <a:p>
            <a:pPr>
              <a:spcBef>
                <a:spcPts val="600"/>
              </a:spcBef>
            </a:pPr>
            <a:r>
              <a:rPr lang="en-GB" sz="1400" b="1" dirty="0" smtClean="0">
                <a:solidFill>
                  <a:schemeClr val="bg1">
                    <a:lumMod val="50000"/>
                  </a:schemeClr>
                </a:solidFill>
                <a:latin typeface="+mn-lt"/>
                <a:cs typeface="Arial" panose="020B0604020202020204" pitchFamily="34" charset="0"/>
              </a:rPr>
              <a:t>1. </a:t>
            </a:r>
            <a:r>
              <a:rPr lang="en-GB" sz="1400" dirty="0" smtClean="0">
                <a:solidFill>
                  <a:schemeClr val="bg1">
                    <a:lumMod val="50000"/>
                  </a:schemeClr>
                </a:solidFill>
                <a:latin typeface="+mn-lt"/>
                <a:cs typeface="Arial" panose="020B0604020202020204" pitchFamily="34" charset="0"/>
              </a:rPr>
              <a:t>Select ‘</a:t>
            </a:r>
            <a:r>
              <a:rPr lang="en-GB" sz="1400" b="1" dirty="0" smtClean="0">
                <a:solidFill>
                  <a:schemeClr val="bg1">
                    <a:lumMod val="50000"/>
                  </a:schemeClr>
                </a:solidFill>
                <a:latin typeface="+mn-lt"/>
                <a:cs typeface="Arial" panose="020B0604020202020204" pitchFamily="34" charset="0"/>
              </a:rPr>
              <a:t>Next</a:t>
            </a:r>
            <a:r>
              <a:rPr lang="en-GB" sz="1400" dirty="0" smtClean="0">
                <a:solidFill>
                  <a:schemeClr val="bg1">
                    <a:lumMod val="50000"/>
                  </a:schemeClr>
                </a:solidFill>
                <a:latin typeface="+mn-lt"/>
                <a:cs typeface="Arial" panose="020B0604020202020204" pitchFamily="34" charset="0"/>
              </a:rPr>
              <a:t>’ at the bottom of the page</a:t>
            </a:r>
          </a:p>
          <a:p>
            <a:pPr>
              <a:spcBef>
                <a:spcPts val="600"/>
              </a:spcBef>
            </a:pPr>
            <a:endParaRPr lang="en-GB" sz="1400" dirty="0" smtClean="0">
              <a:solidFill>
                <a:schemeClr val="bg1">
                  <a:lumMod val="50000"/>
                </a:schemeClr>
              </a:solidFill>
              <a:latin typeface="+mn-lt"/>
              <a:cs typeface="Arial" panose="020B0604020202020204" pitchFamily="34" charset="0"/>
            </a:endParaRPr>
          </a:p>
          <a:p>
            <a:pPr>
              <a:spcBef>
                <a:spcPts val="600"/>
              </a:spcBef>
            </a:pPr>
            <a:r>
              <a:rPr lang="en-GB" sz="1400" dirty="0" smtClean="0">
                <a:solidFill>
                  <a:schemeClr val="bg1">
                    <a:lumMod val="50000"/>
                  </a:schemeClr>
                </a:solidFill>
                <a:latin typeface="+mn-lt"/>
                <a:cs typeface="Arial" panose="020B0604020202020204" pitchFamily="34" charset="0"/>
              </a:rPr>
              <a:t>Note: FTTP will appear automatically in the product box</a:t>
            </a:r>
          </a:p>
          <a:p>
            <a:pPr marL="342900" indent="-342900">
              <a:spcBef>
                <a:spcPts val="600"/>
              </a:spcBef>
              <a:buFont typeface="+mj-lt"/>
              <a:buAutoNum type="arabicPeriod"/>
            </a:pPr>
            <a:endParaRPr lang="en-GB" sz="1400" dirty="0" smtClean="0">
              <a:solidFill>
                <a:srgbClr val="595959"/>
              </a:solidFill>
              <a:latin typeface="+mn-lt"/>
              <a:cs typeface="Arial" panose="020B0604020202020204" pitchFamily="34" charset="0"/>
            </a:endParaRPr>
          </a:p>
          <a:p>
            <a:pPr marL="342900" indent="-342900">
              <a:buFont typeface="+mj-lt"/>
              <a:buAutoNum type="arabicPeriod"/>
            </a:pPr>
            <a:endParaRPr lang="en-GB" sz="1200" dirty="0" smtClean="0">
              <a:latin typeface="Arial" panose="020B0604020202020204" pitchFamily="34" charset="0"/>
              <a:cs typeface="Arial" panose="020B0604020202020204" pitchFamily="34" charset="0"/>
            </a:endParaRPr>
          </a:p>
          <a:p>
            <a:endParaRPr lang="en-GB" sz="1300" dirty="0" smtClean="0">
              <a:latin typeface="+mj-lt"/>
            </a:endParaRPr>
          </a:p>
          <a:p>
            <a:endParaRPr lang="en-GB" sz="1300" dirty="0" smtClean="0">
              <a:latin typeface="+mj-lt"/>
            </a:endParaRPr>
          </a:p>
          <a:p>
            <a:endParaRPr lang="en-US" sz="1300" dirty="0" smtClean="0">
              <a:latin typeface="+mj-lt"/>
            </a:endParaRPr>
          </a:p>
        </p:txBody>
      </p:sp>
      <p:pic>
        <p:nvPicPr>
          <p:cNvPr id="7" name="Picture 6"/>
          <p:cNvPicPr>
            <a:picLocks noChangeAspect="1"/>
          </p:cNvPicPr>
          <p:nvPr/>
        </p:nvPicPr>
        <p:blipFill>
          <a:blip r:embed="rId2"/>
          <a:stretch>
            <a:fillRect/>
          </a:stretch>
        </p:blipFill>
        <p:spPr>
          <a:xfrm>
            <a:off x="35888" y="589047"/>
            <a:ext cx="7304262" cy="6262087"/>
          </a:xfrm>
          <a:prstGeom prst="rect">
            <a:avLst/>
          </a:prstGeom>
        </p:spPr>
      </p:pic>
      <p:pic>
        <p:nvPicPr>
          <p:cNvPr id="8" name="Picture 7"/>
          <p:cNvPicPr>
            <a:picLocks noChangeAspect="1"/>
          </p:cNvPicPr>
          <p:nvPr/>
        </p:nvPicPr>
        <p:blipFill>
          <a:blip r:embed="rId3"/>
          <a:stretch>
            <a:fillRect/>
          </a:stretch>
        </p:blipFill>
        <p:spPr>
          <a:xfrm>
            <a:off x="5792093" y="6296737"/>
            <a:ext cx="231668" cy="274344"/>
          </a:xfrm>
          <a:prstGeom prst="rect">
            <a:avLst/>
          </a:prstGeom>
        </p:spPr>
      </p:pic>
    </p:spTree>
    <p:extLst>
      <p:ext uri="{BB962C8B-B14F-4D97-AF65-F5344CB8AC3E}">
        <p14:creationId xmlns:p14="http://schemas.microsoft.com/office/powerpoint/2010/main" val="3875658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357665" y="179909"/>
            <a:ext cx="11267075" cy="735896"/>
          </a:xfrm>
        </p:spPr>
        <p:txBody>
          <a:bodyPr/>
          <a:lstStyle/>
          <a:p>
            <a:r>
              <a:rPr lang="en-GB" dirty="0"/>
              <a:t>How to place a FTTP Shift ONT Order on Enhanced Eco+</a:t>
            </a:r>
          </a:p>
        </p:txBody>
      </p:sp>
      <p:sp>
        <p:nvSpPr>
          <p:cNvPr id="13" name="Slide Number Placeholder 4"/>
          <p:cNvSpPr txBox="1">
            <a:spLocks/>
          </p:cNvSpPr>
          <p:nvPr/>
        </p:nvSpPr>
        <p:spPr>
          <a:xfrm>
            <a:off x="504000" y="6228581"/>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11</a:t>
            </a:fld>
            <a:endParaRPr lang="en-GB"/>
          </a:p>
        </p:txBody>
      </p:sp>
      <p:sp>
        <p:nvSpPr>
          <p:cNvPr id="14" name="Content Placeholder 2"/>
          <p:cNvSpPr txBox="1">
            <a:spLocks/>
          </p:cNvSpPr>
          <p:nvPr/>
        </p:nvSpPr>
        <p:spPr>
          <a:xfrm>
            <a:off x="7415956" y="1116013"/>
            <a:ext cx="4608512" cy="4680520"/>
          </a:xfrm>
          <a:prstGeom prst="rect">
            <a:avLst/>
          </a:prstGeom>
        </p:spPr>
        <p:txBody>
          <a:bodyPr>
            <a:normAutofit fontScale="92500" lnSpcReduction="20000"/>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500" b="1" dirty="0" smtClean="0">
                <a:solidFill>
                  <a:schemeClr val="accent2">
                    <a:lumMod val="75000"/>
                  </a:schemeClr>
                </a:solidFill>
                <a:cs typeface="Arial" panose="020B0604020202020204" pitchFamily="34" charset="0"/>
              </a:rPr>
              <a:t>Step 7: Order Details</a:t>
            </a:r>
          </a:p>
          <a:p>
            <a:endParaRPr lang="en-GB" sz="1500" b="1" dirty="0">
              <a:solidFill>
                <a:schemeClr val="accent2">
                  <a:lumMod val="75000"/>
                </a:schemeClr>
              </a:solidFill>
              <a:cs typeface="Arial" panose="020B0604020202020204" pitchFamily="34" charset="0"/>
            </a:endParaRPr>
          </a:p>
          <a:p>
            <a:pPr>
              <a:spcBef>
                <a:spcPts val="600"/>
              </a:spcBef>
            </a:pPr>
            <a:r>
              <a:rPr lang="en-GB" sz="1500" b="1" dirty="0" smtClean="0">
                <a:solidFill>
                  <a:schemeClr val="bg1">
                    <a:lumMod val="50000"/>
                  </a:schemeClr>
                </a:solidFill>
                <a:latin typeface="+mn-lt"/>
                <a:cs typeface="Arial" panose="020B0604020202020204" pitchFamily="34" charset="0"/>
              </a:rPr>
              <a:t>1. Customer required by date  </a:t>
            </a:r>
            <a:r>
              <a:rPr lang="en-GB" sz="1500" dirty="0" smtClean="0">
                <a:solidFill>
                  <a:schemeClr val="bg1">
                    <a:lumMod val="50000"/>
                  </a:schemeClr>
                </a:solidFill>
                <a:latin typeface="+mn-lt"/>
                <a:cs typeface="Arial" panose="020B0604020202020204" pitchFamily="34" charset="0"/>
              </a:rPr>
              <a:t>- This will default to the standard lead time of 1 day. You can push this out if you want to.</a:t>
            </a:r>
          </a:p>
          <a:p>
            <a:pPr>
              <a:spcBef>
                <a:spcPts val="600"/>
              </a:spcBef>
            </a:pPr>
            <a:r>
              <a:rPr lang="en-GB" sz="1500" b="1" dirty="0" smtClean="0">
                <a:solidFill>
                  <a:schemeClr val="bg1">
                    <a:lumMod val="50000"/>
                  </a:schemeClr>
                </a:solidFill>
                <a:latin typeface="+mn-lt"/>
                <a:cs typeface="Arial" panose="020B0604020202020204" pitchFamily="34" charset="0"/>
              </a:rPr>
              <a:t>2. Site visit reason  - </a:t>
            </a:r>
            <a:r>
              <a:rPr lang="en-GB" sz="1500" dirty="0" smtClean="0">
                <a:solidFill>
                  <a:schemeClr val="bg1">
                    <a:lumMod val="50000"/>
                  </a:schemeClr>
                </a:solidFill>
                <a:latin typeface="+mn-lt"/>
                <a:cs typeface="Arial" panose="020B0604020202020204" pitchFamily="34" charset="0"/>
              </a:rPr>
              <a:t>Select ‘Shift ONT’ </a:t>
            </a:r>
          </a:p>
          <a:p>
            <a:pPr>
              <a:spcBef>
                <a:spcPts val="600"/>
              </a:spcBef>
            </a:pPr>
            <a:r>
              <a:rPr lang="en-GB" sz="1500" b="1" dirty="0" smtClean="0">
                <a:solidFill>
                  <a:schemeClr val="bg1">
                    <a:lumMod val="50000"/>
                  </a:schemeClr>
                </a:solidFill>
                <a:latin typeface="+mn-lt"/>
                <a:cs typeface="Arial" panose="020B0604020202020204" pitchFamily="34" charset="0"/>
              </a:rPr>
              <a:t>2. Floor</a:t>
            </a:r>
            <a:r>
              <a:rPr lang="en-GB" sz="1500" dirty="0" smtClean="0">
                <a:solidFill>
                  <a:schemeClr val="bg1">
                    <a:lumMod val="50000"/>
                  </a:schemeClr>
                </a:solidFill>
                <a:latin typeface="+mn-lt"/>
                <a:cs typeface="Arial" panose="020B0604020202020204" pitchFamily="34" charset="0"/>
              </a:rPr>
              <a:t> – Add the position this needs to move to. Not to exceed 50 Characters.</a:t>
            </a:r>
          </a:p>
          <a:p>
            <a:pPr>
              <a:spcBef>
                <a:spcPts val="600"/>
              </a:spcBef>
            </a:pPr>
            <a:endParaRPr lang="en-GB" sz="1500" dirty="0" smtClean="0">
              <a:solidFill>
                <a:schemeClr val="bg1">
                  <a:lumMod val="50000"/>
                </a:schemeClr>
              </a:solidFill>
              <a:latin typeface="+mn-lt"/>
              <a:cs typeface="Arial" panose="020B0604020202020204" pitchFamily="34" charset="0"/>
            </a:endParaRPr>
          </a:p>
          <a:p>
            <a:pPr>
              <a:spcBef>
                <a:spcPts val="600"/>
              </a:spcBef>
            </a:pPr>
            <a:r>
              <a:rPr lang="en-GB" sz="1500" b="1" dirty="0" smtClean="0">
                <a:solidFill>
                  <a:schemeClr val="bg1">
                    <a:lumMod val="50000"/>
                  </a:schemeClr>
                </a:solidFill>
                <a:latin typeface="+mn-lt"/>
                <a:cs typeface="Arial" panose="020B0604020202020204" pitchFamily="34" charset="0"/>
              </a:rPr>
              <a:t>3. Room </a:t>
            </a:r>
            <a:r>
              <a:rPr lang="en-GB" sz="1500" dirty="0" smtClean="0">
                <a:solidFill>
                  <a:schemeClr val="bg1">
                    <a:lumMod val="50000"/>
                  </a:schemeClr>
                </a:solidFill>
                <a:latin typeface="+mn-lt"/>
                <a:cs typeface="Arial" panose="020B0604020202020204" pitchFamily="34" charset="0"/>
              </a:rPr>
              <a:t>– </a:t>
            </a:r>
            <a:r>
              <a:rPr lang="en-GB" sz="1500" dirty="0">
                <a:solidFill>
                  <a:schemeClr val="bg1">
                    <a:lumMod val="50000"/>
                  </a:schemeClr>
                </a:solidFill>
                <a:cs typeface="Arial" panose="020B0604020202020204" pitchFamily="34" charset="0"/>
              </a:rPr>
              <a:t>Add the position this needs to move </a:t>
            </a:r>
            <a:r>
              <a:rPr lang="en-GB" sz="1500" dirty="0" smtClean="0">
                <a:solidFill>
                  <a:schemeClr val="bg1">
                    <a:lumMod val="50000"/>
                  </a:schemeClr>
                </a:solidFill>
                <a:cs typeface="Arial" panose="020B0604020202020204" pitchFamily="34" charset="0"/>
              </a:rPr>
              <a:t>to. </a:t>
            </a:r>
            <a:r>
              <a:rPr lang="en-GB" sz="1500" dirty="0">
                <a:solidFill>
                  <a:schemeClr val="bg1">
                    <a:lumMod val="50000"/>
                  </a:schemeClr>
                </a:solidFill>
                <a:cs typeface="Arial" panose="020B0604020202020204" pitchFamily="34" charset="0"/>
              </a:rPr>
              <a:t>Not to exceed 50 Characters.</a:t>
            </a:r>
            <a:endParaRPr lang="en-GB" sz="1500" dirty="0" smtClean="0">
              <a:solidFill>
                <a:schemeClr val="bg1">
                  <a:lumMod val="50000"/>
                </a:schemeClr>
              </a:solidFill>
              <a:cs typeface="Arial" panose="020B0604020202020204" pitchFamily="34" charset="0"/>
            </a:endParaRPr>
          </a:p>
          <a:p>
            <a:pPr>
              <a:spcBef>
                <a:spcPts val="600"/>
              </a:spcBef>
            </a:pPr>
            <a:r>
              <a:rPr lang="en-GB" sz="1500" b="1" dirty="0" smtClean="0">
                <a:solidFill>
                  <a:schemeClr val="bg1">
                    <a:lumMod val="50000"/>
                  </a:schemeClr>
                </a:solidFill>
                <a:latin typeface="+mn-lt"/>
                <a:cs typeface="Arial" panose="020B0604020202020204" pitchFamily="34" charset="0"/>
              </a:rPr>
              <a:t>5.</a:t>
            </a:r>
            <a:r>
              <a:rPr lang="en-GB" sz="1500" dirty="0" smtClean="0">
                <a:solidFill>
                  <a:schemeClr val="bg1">
                    <a:lumMod val="50000"/>
                  </a:schemeClr>
                </a:solidFill>
                <a:latin typeface="+mn-lt"/>
                <a:cs typeface="Arial" panose="020B0604020202020204" pitchFamily="34" charset="0"/>
              </a:rPr>
              <a:t> Position - </a:t>
            </a:r>
            <a:r>
              <a:rPr lang="en-GB" sz="1500" dirty="0">
                <a:solidFill>
                  <a:schemeClr val="bg1">
                    <a:lumMod val="50000"/>
                  </a:schemeClr>
                </a:solidFill>
                <a:cs typeface="Arial" panose="020B0604020202020204" pitchFamily="34" charset="0"/>
              </a:rPr>
              <a:t>Add the position this needs to move </a:t>
            </a:r>
            <a:r>
              <a:rPr lang="en-GB" sz="1500" dirty="0" smtClean="0">
                <a:solidFill>
                  <a:schemeClr val="bg1">
                    <a:lumMod val="50000"/>
                  </a:schemeClr>
                </a:solidFill>
                <a:cs typeface="Arial" panose="020B0604020202020204" pitchFamily="34" charset="0"/>
              </a:rPr>
              <a:t>to. </a:t>
            </a:r>
            <a:r>
              <a:rPr lang="en-GB" sz="1500" dirty="0">
                <a:solidFill>
                  <a:schemeClr val="bg1">
                    <a:lumMod val="50000"/>
                  </a:schemeClr>
                </a:solidFill>
                <a:cs typeface="Arial" panose="020B0604020202020204" pitchFamily="34" charset="0"/>
              </a:rPr>
              <a:t>Not to exceed 50 Characters</a:t>
            </a:r>
            <a:r>
              <a:rPr lang="en-GB" sz="1500" dirty="0" smtClean="0">
                <a:solidFill>
                  <a:schemeClr val="bg1">
                    <a:lumMod val="50000"/>
                  </a:schemeClr>
                </a:solidFill>
                <a:cs typeface="Arial" panose="020B0604020202020204" pitchFamily="34" charset="0"/>
              </a:rPr>
              <a:t>.</a:t>
            </a:r>
          </a:p>
          <a:p>
            <a:pPr>
              <a:spcBef>
                <a:spcPts val="600"/>
              </a:spcBef>
            </a:pPr>
            <a:endParaRPr lang="en-GB" sz="1500" dirty="0" smtClean="0">
              <a:solidFill>
                <a:schemeClr val="bg1">
                  <a:lumMod val="50000"/>
                </a:schemeClr>
              </a:solidFill>
              <a:latin typeface="+mn-lt"/>
              <a:cs typeface="Arial" panose="020B0604020202020204" pitchFamily="34" charset="0"/>
            </a:endParaRPr>
          </a:p>
          <a:p>
            <a:pPr>
              <a:spcBef>
                <a:spcPts val="600"/>
              </a:spcBef>
            </a:pPr>
            <a:r>
              <a:rPr lang="en-GB" sz="1500" b="1" dirty="0">
                <a:solidFill>
                  <a:schemeClr val="bg1">
                    <a:lumMod val="50000"/>
                  </a:schemeClr>
                </a:solidFill>
                <a:latin typeface="+mn-lt"/>
                <a:cs typeface="Arial" panose="020B0604020202020204" pitchFamily="34" charset="0"/>
              </a:rPr>
              <a:t>6</a:t>
            </a:r>
            <a:r>
              <a:rPr lang="en-GB" sz="1500" b="1" dirty="0" smtClean="0">
                <a:solidFill>
                  <a:schemeClr val="bg1">
                    <a:lumMod val="50000"/>
                  </a:schemeClr>
                </a:solidFill>
                <a:latin typeface="+mn-lt"/>
                <a:cs typeface="Arial" panose="020B0604020202020204" pitchFamily="34" charset="0"/>
              </a:rPr>
              <a:t>. Set Up primary Contact  </a:t>
            </a:r>
            <a:r>
              <a:rPr lang="en-GB" sz="1500" dirty="0" smtClean="0">
                <a:solidFill>
                  <a:schemeClr val="bg1">
                    <a:lumMod val="50000"/>
                  </a:schemeClr>
                </a:solidFill>
                <a:latin typeface="+mn-lt"/>
                <a:cs typeface="Arial" panose="020B0604020202020204" pitchFamily="34" charset="0"/>
              </a:rPr>
              <a:t>- This is where the updates of the progression of the order will go to</a:t>
            </a:r>
          </a:p>
          <a:p>
            <a:pPr>
              <a:spcBef>
                <a:spcPts val="600"/>
              </a:spcBef>
            </a:pPr>
            <a:endParaRPr lang="en-GB" sz="1500" dirty="0" smtClean="0">
              <a:solidFill>
                <a:schemeClr val="bg1">
                  <a:lumMod val="50000"/>
                </a:schemeClr>
              </a:solidFill>
              <a:latin typeface="+mn-lt"/>
              <a:cs typeface="Arial" panose="020B0604020202020204" pitchFamily="34" charset="0"/>
            </a:endParaRPr>
          </a:p>
          <a:p>
            <a:pPr>
              <a:spcBef>
                <a:spcPts val="600"/>
              </a:spcBef>
            </a:pPr>
            <a:r>
              <a:rPr lang="en-GB" sz="1500" b="1" dirty="0">
                <a:solidFill>
                  <a:schemeClr val="bg1">
                    <a:lumMod val="50000"/>
                  </a:schemeClr>
                </a:solidFill>
                <a:latin typeface="+mn-lt"/>
                <a:cs typeface="Arial" panose="020B0604020202020204" pitchFamily="34" charset="0"/>
              </a:rPr>
              <a:t>7</a:t>
            </a:r>
            <a:r>
              <a:rPr lang="en-GB" sz="1500" b="1" dirty="0" smtClean="0">
                <a:solidFill>
                  <a:schemeClr val="bg1">
                    <a:lumMod val="50000"/>
                  </a:schemeClr>
                </a:solidFill>
                <a:latin typeface="+mn-lt"/>
                <a:cs typeface="Arial" panose="020B0604020202020204" pitchFamily="34" charset="0"/>
              </a:rPr>
              <a:t>. </a:t>
            </a:r>
            <a:r>
              <a:rPr lang="en-GB" sz="1500" dirty="0" smtClean="0">
                <a:solidFill>
                  <a:schemeClr val="bg1">
                    <a:lumMod val="50000"/>
                  </a:schemeClr>
                </a:solidFill>
                <a:latin typeface="+mn-lt"/>
                <a:cs typeface="Arial" panose="020B0604020202020204" pitchFamily="34" charset="0"/>
              </a:rPr>
              <a:t>Click on ‘</a:t>
            </a:r>
            <a:r>
              <a:rPr lang="en-GB" sz="1500" b="1" dirty="0" smtClean="0">
                <a:solidFill>
                  <a:schemeClr val="bg1">
                    <a:lumMod val="50000"/>
                  </a:schemeClr>
                </a:solidFill>
                <a:latin typeface="+mn-lt"/>
                <a:cs typeface="Arial" panose="020B0604020202020204" pitchFamily="34" charset="0"/>
              </a:rPr>
              <a:t>NEXT</a:t>
            </a:r>
            <a:r>
              <a:rPr lang="en-GB" sz="1500" dirty="0" smtClean="0">
                <a:solidFill>
                  <a:schemeClr val="bg1">
                    <a:lumMod val="50000"/>
                  </a:schemeClr>
                </a:solidFill>
                <a:latin typeface="+mn-lt"/>
                <a:cs typeface="Arial" panose="020B0604020202020204" pitchFamily="34" charset="0"/>
              </a:rPr>
              <a:t>’</a:t>
            </a:r>
          </a:p>
          <a:p>
            <a:pPr>
              <a:spcBef>
                <a:spcPts val="600"/>
              </a:spcBef>
            </a:pPr>
            <a:endParaRPr lang="en-GB" sz="1400" b="1" dirty="0" smtClean="0">
              <a:solidFill>
                <a:srgbClr val="595959"/>
              </a:solidFill>
              <a:latin typeface="+mn-lt"/>
              <a:cs typeface="Arial" panose="020B0604020202020204" pitchFamily="34" charset="0"/>
            </a:endParaRPr>
          </a:p>
          <a:p>
            <a:pPr marL="342900" indent="-342900">
              <a:spcBef>
                <a:spcPts val="600"/>
              </a:spcBef>
              <a:buFont typeface="+mj-lt"/>
              <a:buAutoNum type="arabicPeriod"/>
            </a:pPr>
            <a:endParaRPr lang="en-GB" sz="1400" dirty="0" smtClean="0">
              <a:solidFill>
                <a:srgbClr val="595959"/>
              </a:solidFill>
              <a:latin typeface="+mn-lt"/>
              <a:cs typeface="Arial" panose="020B0604020202020204" pitchFamily="34" charset="0"/>
            </a:endParaRPr>
          </a:p>
          <a:p>
            <a:pPr marL="342900" indent="-342900">
              <a:buFont typeface="+mj-lt"/>
              <a:buAutoNum type="arabicPeriod"/>
            </a:pPr>
            <a:endParaRPr lang="en-GB" sz="1200" dirty="0" smtClean="0">
              <a:latin typeface="Arial" panose="020B0604020202020204" pitchFamily="34" charset="0"/>
              <a:cs typeface="Arial" panose="020B0604020202020204" pitchFamily="34" charset="0"/>
            </a:endParaRPr>
          </a:p>
          <a:p>
            <a:endParaRPr lang="en-GB" sz="1300" dirty="0" smtClean="0">
              <a:latin typeface="+mj-lt"/>
            </a:endParaRPr>
          </a:p>
          <a:p>
            <a:endParaRPr lang="en-GB" sz="1300" dirty="0" smtClean="0">
              <a:latin typeface="+mj-lt"/>
            </a:endParaRPr>
          </a:p>
          <a:p>
            <a:endParaRPr lang="en-US" sz="1300" dirty="0" smtClean="0">
              <a:latin typeface="+mj-lt"/>
            </a:endParaRPr>
          </a:p>
        </p:txBody>
      </p:sp>
      <p:pic>
        <p:nvPicPr>
          <p:cNvPr id="8" name="Picture 7"/>
          <p:cNvPicPr>
            <a:picLocks noChangeAspect="1"/>
          </p:cNvPicPr>
          <p:nvPr/>
        </p:nvPicPr>
        <p:blipFill>
          <a:blip r:embed="rId2"/>
          <a:stretch>
            <a:fillRect/>
          </a:stretch>
        </p:blipFill>
        <p:spPr>
          <a:xfrm>
            <a:off x="5792093" y="6296737"/>
            <a:ext cx="231668" cy="274344"/>
          </a:xfrm>
          <a:prstGeom prst="rect">
            <a:avLst/>
          </a:prstGeom>
        </p:spPr>
      </p:pic>
      <p:pic>
        <p:nvPicPr>
          <p:cNvPr id="3" name="Picture 2"/>
          <p:cNvPicPr>
            <a:picLocks noChangeAspect="1"/>
          </p:cNvPicPr>
          <p:nvPr/>
        </p:nvPicPr>
        <p:blipFill>
          <a:blip r:embed="rId3"/>
          <a:stretch>
            <a:fillRect/>
          </a:stretch>
        </p:blipFill>
        <p:spPr>
          <a:xfrm>
            <a:off x="16100" y="547857"/>
            <a:ext cx="7415956" cy="4024540"/>
          </a:xfrm>
          <a:prstGeom prst="rect">
            <a:avLst/>
          </a:prstGeom>
        </p:spPr>
      </p:pic>
      <p:pic>
        <p:nvPicPr>
          <p:cNvPr id="5" name="Picture 4"/>
          <p:cNvPicPr>
            <a:picLocks noChangeAspect="1"/>
          </p:cNvPicPr>
          <p:nvPr/>
        </p:nvPicPr>
        <p:blipFill>
          <a:blip r:embed="rId4"/>
          <a:stretch>
            <a:fillRect/>
          </a:stretch>
        </p:blipFill>
        <p:spPr>
          <a:xfrm>
            <a:off x="16100" y="4305652"/>
            <a:ext cx="7264904" cy="2534886"/>
          </a:xfrm>
          <a:prstGeom prst="rect">
            <a:avLst/>
          </a:prstGeom>
        </p:spPr>
      </p:pic>
      <p:pic>
        <p:nvPicPr>
          <p:cNvPr id="4" name="Picture 3"/>
          <p:cNvPicPr>
            <a:picLocks noChangeAspect="1"/>
          </p:cNvPicPr>
          <p:nvPr/>
        </p:nvPicPr>
        <p:blipFill>
          <a:blip r:embed="rId5"/>
          <a:stretch>
            <a:fillRect/>
          </a:stretch>
        </p:blipFill>
        <p:spPr>
          <a:xfrm>
            <a:off x="5560425" y="2306360"/>
            <a:ext cx="231668" cy="274344"/>
          </a:xfrm>
          <a:prstGeom prst="rect">
            <a:avLst/>
          </a:prstGeom>
        </p:spPr>
      </p:pic>
      <p:pic>
        <p:nvPicPr>
          <p:cNvPr id="7" name="Picture 6"/>
          <p:cNvPicPr>
            <a:picLocks noChangeAspect="1"/>
          </p:cNvPicPr>
          <p:nvPr/>
        </p:nvPicPr>
        <p:blipFill>
          <a:blip r:embed="rId6"/>
          <a:stretch>
            <a:fillRect/>
          </a:stretch>
        </p:blipFill>
        <p:spPr>
          <a:xfrm>
            <a:off x="5560425" y="2580704"/>
            <a:ext cx="231668" cy="268247"/>
          </a:xfrm>
          <a:prstGeom prst="rect">
            <a:avLst/>
          </a:prstGeom>
        </p:spPr>
      </p:pic>
      <p:pic>
        <p:nvPicPr>
          <p:cNvPr id="9" name="Picture 8"/>
          <p:cNvPicPr>
            <a:picLocks noChangeAspect="1"/>
          </p:cNvPicPr>
          <p:nvPr/>
        </p:nvPicPr>
        <p:blipFill>
          <a:blip r:embed="rId7"/>
          <a:stretch>
            <a:fillRect/>
          </a:stretch>
        </p:blipFill>
        <p:spPr>
          <a:xfrm>
            <a:off x="5536039" y="3433742"/>
            <a:ext cx="256054" cy="304826"/>
          </a:xfrm>
          <a:prstGeom prst="rect">
            <a:avLst/>
          </a:prstGeom>
        </p:spPr>
      </p:pic>
      <p:pic>
        <p:nvPicPr>
          <p:cNvPr id="10" name="Picture 9"/>
          <p:cNvPicPr>
            <a:picLocks noChangeAspect="1"/>
          </p:cNvPicPr>
          <p:nvPr/>
        </p:nvPicPr>
        <p:blipFill>
          <a:blip r:embed="rId8"/>
          <a:stretch>
            <a:fillRect/>
          </a:stretch>
        </p:blipFill>
        <p:spPr>
          <a:xfrm>
            <a:off x="5533557" y="3701989"/>
            <a:ext cx="256054" cy="304826"/>
          </a:xfrm>
          <a:prstGeom prst="rect">
            <a:avLst/>
          </a:prstGeom>
        </p:spPr>
      </p:pic>
      <p:pic>
        <p:nvPicPr>
          <p:cNvPr id="11" name="Picture 10"/>
          <p:cNvPicPr>
            <a:picLocks noChangeAspect="1"/>
          </p:cNvPicPr>
          <p:nvPr/>
        </p:nvPicPr>
        <p:blipFill>
          <a:blip r:embed="rId9"/>
          <a:stretch>
            <a:fillRect/>
          </a:stretch>
        </p:blipFill>
        <p:spPr>
          <a:xfrm>
            <a:off x="5542798" y="3954103"/>
            <a:ext cx="256054" cy="304826"/>
          </a:xfrm>
          <a:prstGeom prst="rect">
            <a:avLst/>
          </a:prstGeom>
        </p:spPr>
      </p:pic>
      <p:pic>
        <p:nvPicPr>
          <p:cNvPr id="12" name="Picture 11"/>
          <p:cNvPicPr>
            <a:picLocks noChangeAspect="1"/>
          </p:cNvPicPr>
          <p:nvPr/>
        </p:nvPicPr>
        <p:blipFill>
          <a:blip r:embed="rId10"/>
          <a:stretch>
            <a:fillRect/>
          </a:stretch>
        </p:blipFill>
        <p:spPr>
          <a:xfrm>
            <a:off x="1903661" y="5095663"/>
            <a:ext cx="256054" cy="304826"/>
          </a:xfrm>
          <a:prstGeom prst="rect">
            <a:avLst/>
          </a:prstGeom>
        </p:spPr>
      </p:pic>
      <p:pic>
        <p:nvPicPr>
          <p:cNvPr id="15" name="Picture 14"/>
          <p:cNvPicPr>
            <a:picLocks noChangeAspect="1"/>
          </p:cNvPicPr>
          <p:nvPr/>
        </p:nvPicPr>
        <p:blipFill>
          <a:blip r:embed="rId11"/>
          <a:stretch>
            <a:fillRect/>
          </a:stretch>
        </p:blipFill>
        <p:spPr>
          <a:xfrm>
            <a:off x="7049336" y="6433909"/>
            <a:ext cx="231668" cy="274344"/>
          </a:xfrm>
          <a:prstGeom prst="rect">
            <a:avLst/>
          </a:prstGeom>
        </p:spPr>
      </p:pic>
    </p:spTree>
    <p:extLst>
      <p:ext uri="{BB962C8B-B14F-4D97-AF65-F5344CB8AC3E}">
        <p14:creationId xmlns:p14="http://schemas.microsoft.com/office/powerpoint/2010/main" val="1258188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357666" y="489051"/>
            <a:ext cx="11195068" cy="792000"/>
          </a:xfrm>
        </p:spPr>
        <p:txBody>
          <a:bodyPr/>
          <a:lstStyle/>
          <a:p>
            <a:r>
              <a:rPr lang="en-GB" dirty="0"/>
              <a:t>How to place a FTTP Shift ONT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12</a:t>
            </a:fld>
            <a:endParaRPr lang="en-GB"/>
          </a:p>
        </p:txBody>
      </p:sp>
      <p:pic>
        <p:nvPicPr>
          <p:cNvPr id="21" name="Picture 20"/>
          <p:cNvPicPr>
            <a:picLocks noChangeAspect="1"/>
          </p:cNvPicPr>
          <p:nvPr/>
        </p:nvPicPr>
        <p:blipFill rotWithShape="1">
          <a:blip r:embed="rId2"/>
          <a:srcRect l="4710" t="1065" r="2961"/>
          <a:stretch/>
        </p:blipFill>
        <p:spPr>
          <a:xfrm>
            <a:off x="535509" y="1188021"/>
            <a:ext cx="3456384" cy="4523494"/>
          </a:xfrm>
          <a:prstGeom prst="rect">
            <a:avLst/>
          </a:prstGeom>
          <a:noFill/>
          <a:ln>
            <a:solidFill>
              <a:srgbClr val="666666"/>
            </a:solidFill>
          </a:ln>
          <a:effectLst>
            <a:outerShdw blurRad="50800" dist="38100" dir="2700000" algn="tl" rotWithShape="0">
              <a:prstClr val="black">
                <a:alpha val="40000"/>
              </a:prstClr>
            </a:outerShdw>
          </a:effectLst>
        </p:spPr>
      </p:pic>
      <p:pic>
        <p:nvPicPr>
          <p:cNvPr id="22" name="Picture 21"/>
          <p:cNvPicPr>
            <a:picLocks noChangeAspect="1"/>
          </p:cNvPicPr>
          <p:nvPr/>
        </p:nvPicPr>
        <p:blipFill rotWithShape="1">
          <a:blip r:embed="rId3"/>
          <a:srcRect l="4453" r="2821" b="1499"/>
          <a:stretch/>
        </p:blipFill>
        <p:spPr>
          <a:xfrm>
            <a:off x="7880325" y="1208344"/>
            <a:ext cx="3672409" cy="4480991"/>
          </a:xfrm>
          <a:prstGeom prst="rect">
            <a:avLst/>
          </a:prstGeom>
          <a:ln>
            <a:solidFill>
              <a:srgbClr val="666666"/>
            </a:solidFill>
          </a:ln>
          <a:effectLst>
            <a:outerShdw blurRad="50800" dist="38100" dir="2700000" algn="tl" rotWithShape="0">
              <a:prstClr val="black">
                <a:alpha val="40000"/>
              </a:prstClr>
            </a:outerShdw>
          </a:effectLst>
        </p:spPr>
      </p:pic>
      <p:sp>
        <p:nvSpPr>
          <p:cNvPr id="23" name="Content Placeholder 2"/>
          <p:cNvSpPr txBox="1">
            <a:spLocks/>
          </p:cNvSpPr>
          <p:nvPr/>
        </p:nvSpPr>
        <p:spPr>
          <a:xfrm>
            <a:off x="4267722" y="1684424"/>
            <a:ext cx="3364258" cy="4027091"/>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smtClean="0">
                <a:solidFill>
                  <a:schemeClr val="accent2">
                    <a:lumMod val="75000"/>
                  </a:schemeClr>
                </a:solidFill>
                <a:latin typeface="+mn-lt"/>
                <a:cs typeface="Arial" panose="020B0604020202020204" pitchFamily="34" charset="0"/>
              </a:rPr>
              <a:t>Step 8: Order Details</a:t>
            </a:r>
            <a:endParaRPr lang="en-GB" sz="1400" b="1" dirty="0">
              <a:solidFill>
                <a:schemeClr val="accent2">
                  <a:lumMod val="75000"/>
                </a:schemeClr>
              </a:solidFill>
              <a:latin typeface="+mn-lt"/>
              <a:cs typeface="Arial" panose="020B0604020202020204" pitchFamily="34" charset="0"/>
            </a:endParaRPr>
          </a:p>
          <a:p>
            <a:pPr marL="0" indent="0">
              <a:buNone/>
            </a:pPr>
            <a:endParaRPr lang="en-GB" sz="1400" dirty="0">
              <a:latin typeface="+mn-lt"/>
              <a:cs typeface="Arial" panose="020B0604020202020204" pitchFamily="34" charset="0"/>
            </a:endParaRPr>
          </a:p>
          <a:p>
            <a:pPr marL="0" indent="0">
              <a:spcBef>
                <a:spcPts val="1200"/>
              </a:spcBef>
              <a:buNone/>
            </a:pPr>
            <a:r>
              <a:rPr lang="en-GB" sz="1400" dirty="0" smtClean="0">
                <a:solidFill>
                  <a:schemeClr val="bg1">
                    <a:lumMod val="50000"/>
                  </a:schemeClr>
                </a:solidFill>
                <a:latin typeface="+mn-lt"/>
                <a:cs typeface="Arial" panose="020B0604020202020204" pitchFamily="34" charset="0"/>
              </a:rPr>
              <a:t>From here you can Create a New Contact. If you have a contact you use frequently, you can save their details as a Favourite contact to stop you having to enter the details every time. </a:t>
            </a:r>
          </a:p>
          <a:p>
            <a:pPr marL="0" indent="0">
              <a:spcBef>
                <a:spcPts val="1200"/>
              </a:spcBef>
              <a:buNone/>
            </a:pPr>
            <a:r>
              <a:rPr lang="en-GB" sz="1400" dirty="0" smtClean="0">
                <a:solidFill>
                  <a:schemeClr val="bg1">
                    <a:lumMod val="50000"/>
                  </a:schemeClr>
                </a:solidFill>
                <a:latin typeface="+mn-lt"/>
                <a:cs typeface="Arial" panose="020B0604020202020204" pitchFamily="34" charset="0"/>
              </a:rPr>
              <a:t>Select ‘Confirm’ once you have entered all the details. </a:t>
            </a:r>
          </a:p>
          <a:p>
            <a:pPr marL="0" indent="0">
              <a:spcBef>
                <a:spcPts val="1200"/>
              </a:spcBef>
              <a:buNone/>
            </a:pPr>
            <a:r>
              <a:rPr lang="en-GB" sz="1400" dirty="0" smtClean="0">
                <a:solidFill>
                  <a:schemeClr val="bg1">
                    <a:lumMod val="50000"/>
                  </a:schemeClr>
                </a:solidFill>
                <a:latin typeface="+mn-lt"/>
                <a:cs typeface="Arial" panose="020B0604020202020204" pitchFamily="34" charset="0"/>
              </a:rPr>
              <a:t>If you wish to change this after you have selected Confirm, you can go back and amend the details using an Edit option that will appear on the previous screen.</a:t>
            </a:r>
          </a:p>
          <a:p>
            <a:pPr marL="342900" indent="-342900">
              <a:buAutoNum type="arabicPeriod"/>
            </a:pPr>
            <a:endParaRPr lang="en-GB" sz="1400" dirty="0">
              <a:latin typeface="Arial" panose="020B0604020202020204" pitchFamily="34" charset="0"/>
              <a:cs typeface="Arial" panose="020B0604020202020204" pitchFamily="34" charset="0"/>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spTree>
    <p:extLst>
      <p:ext uri="{BB962C8B-B14F-4D97-AF65-F5344CB8AC3E}">
        <p14:creationId xmlns:p14="http://schemas.microsoft.com/office/powerpoint/2010/main" val="880891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357665" y="107901"/>
            <a:ext cx="10619003" cy="720080"/>
          </a:xfrm>
        </p:spPr>
        <p:txBody>
          <a:bodyPr/>
          <a:lstStyle/>
          <a:p>
            <a:r>
              <a:rPr lang="en-GB" dirty="0"/>
              <a:t>How to place a FTTP Shift ONT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13</a:t>
            </a:fld>
            <a:endParaRPr lang="en-GB"/>
          </a:p>
        </p:txBody>
      </p:sp>
      <p:sp>
        <p:nvSpPr>
          <p:cNvPr id="9" name="Oval 8"/>
          <p:cNvSpPr/>
          <p:nvPr/>
        </p:nvSpPr>
        <p:spPr>
          <a:xfrm>
            <a:off x="4895676" y="338648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6</a:t>
            </a:r>
            <a:endParaRPr lang="en-GB" sz="1100" dirty="0">
              <a:solidFill>
                <a:srgbClr val="193A67"/>
              </a:solidFill>
            </a:endParaRPr>
          </a:p>
        </p:txBody>
      </p:sp>
      <p:sp>
        <p:nvSpPr>
          <p:cNvPr id="10" name="Oval 9"/>
          <p:cNvSpPr/>
          <p:nvPr/>
        </p:nvSpPr>
        <p:spPr>
          <a:xfrm>
            <a:off x="4895676" y="360250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7</a:t>
            </a:r>
            <a:endParaRPr lang="en-GB" sz="1100" dirty="0">
              <a:solidFill>
                <a:srgbClr val="193A67"/>
              </a:solidFill>
            </a:endParaRPr>
          </a:p>
        </p:txBody>
      </p:sp>
      <p:sp>
        <p:nvSpPr>
          <p:cNvPr id="14" name="Oval 13"/>
          <p:cNvSpPr/>
          <p:nvPr/>
        </p:nvSpPr>
        <p:spPr>
          <a:xfrm>
            <a:off x="4895676" y="295443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4</a:t>
            </a:r>
            <a:endParaRPr lang="en-GB" sz="1100" dirty="0">
              <a:solidFill>
                <a:srgbClr val="193A67"/>
              </a:solidFill>
            </a:endParaRPr>
          </a:p>
        </p:txBody>
      </p:sp>
      <p:sp>
        <p:nvSpPr>
          <p:cNvPr id="15" name="Oval 14"/>
          <p:cNvSpPr/>
          <p:nvPr/>
        </p:nvSpPr>
        <p:spPr>
          <a:xfrm>
            <a:off x="4895676" y="3170461"/>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5</a:t>
            </a:r>
            <a:endParaRPr lang="en-GB" sz="1100" dirty="0">
              <a:solidFill>
                <a:srgbClr val="193A67"/>
              </a:solidFill>
            </a:endParaRPr>
          </a:p>
        </p:txBody>
      </p:sp>
      <p:sp>
        <p:nvSpPr>
          <p:cNvPr id="16" name="Oval 15"/>
          <p:cNvSpPr/>
          <p:nvPr/>
        </p:nvSpPr>
        <p:spPr>
          <a:xfrm>
            <a:off x="4895676" y="3890541"/>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8</a:t>
            </a:r>
            <a:endParaRPr lang="en-GB" sz="1100" dirty="0">
              <a:solidFill>
                <a:srgbClr val="193A67"/>
              </a:solidFill>
            </a:endParaRPr>
          </a:p>
        </p:txBody>
      </p:sp>
      <p:sp>
        <p:nvSpPr>
          <p:cNvPr id="17" name="Oval 16"/>
          <p:cNvSpPr/>
          <p:nvPr/>
        </p:nvSpPr>
        <p:spPr>
          <a:xfrm>
            <a:off x="4856825" y="4788421"/>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9</a:t>
            </a:r>
          </a:p>
        </p:txBody>
      </p:sp>
      <p:sp>
        <p:nvSpPr>
          <p:cNvPr id="18" name="Oval 17"/>
          <p:cNvSpPr/>
          <p:nvPr/>
        </p:nvSpPr>
        <p:spPr>
          <a:xfrm>
            <a:off x="4828441" y="5004445"/>
            <a:ext cx="271767" cy="249808"/>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smtClean="0">
                <a:solidFill>
                  <a:srgbClr val="193A67"/>
                </a:solidFill>
              </a:rPr>
              <a:t>10</a:t>
            </a:r>
            <a:endParaRPr lang="en-GB" sz="1000" dirty="0">
              <a:solidFill>
                <a:srgbClr val="193A67"/>
              </a:solidFill>
            </a:endParaRPr>
          </a:p>
        </p:txBody>
      </p:sp>
      <p:sp>
        <p:nvSpPr>
          <p:cNvPr id="19" name="Oval 18"/>
          <p:cNvSpPr/>
          <p:nvPr/>
        </p:nvSpPr>
        <p:spPr>
          <a:xfrm>
            <a:off x="5593483" y="5689902"/>
            <a:ext cx="271767" cy="249808"/>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smtClean="0">
                <a:solidFill>
                  <a:srgbClr val="193A67"/>
                </a:solidFill>
              </a:rPr>
              <a:t>11</a:t>
            </a:r>
            <a:endParaRPr lang="en-GB" sz="1000" dirty="0">
              <a:solidFill>
                <a:srgbClr val="193A67"/>
              </a:solidFill>
            </a:endParaRPr>
          </a:p>
        </p:txBody>
      </p:sp>
      <p:sp>
        <p:nvSpPr>
          <p:cNvPr id="20" name="Content Placeholder 2"/>
          <p:cNvSpPr txBox="1">
            <a:spLocks/>
          </p:cNvSpPr>
          <p:nvPr/>
        </p:nvSpPr>
        <p:spPr>
          <a:xfrm>
            <a:off x="6924013" y="1281051"/>
            <a:ext cx="5256584" cy="5203688"/>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smtClean="0">
                <a:solidFill>
                  <a:schemeClr val="accent2">
                    <a:lumMod val="75000"/>
                  </a:schemeClr>
                </a:solidFill>
                <a:latin typeface="+mn-lt"/>
                <a:cs typeface="Arial" panose="020B0604020202020204" pitchFamily="34" charset="0"/>
              </a:rPr>
              <a:t>Step 9: Product Details</a:t>
            </a:r>
          </a:p>
          <a:p>
            <a:pPr marL="0" indent="0">
              <a:buNone/>
            </a:pPr>
            <a:endParaRPr lang="en-GB" sz="1400" b="1" dirty="0">
              <a:solidFill>
                <a:schemeClr val="accent2"/>
              </a:solidFill>
              <a:latin typeface="+mn-lt"/>
              <a:cs typeface="Arial" panose="020B0604020202020204" pitchFamily="34" charset="0"/>
            </a:endParaRPr>
          </a:p>
          <a:p>
            <a:pPr marL="0" indent="0">
              <a:buFont typeface="Arial"/>
              <a:buNone/>
            </a:pPr>
            <a:r>
              <a:rPr lang="en-GB" sz="1400" b="1" dirty="0" smtClean="0">
                <a:solidFill>
                  <a:schemeClr val="bg1">
                    <a:lumMod val="50000"/>
                  </a:schemeClr>
                </a:solidFill>
                <a:latin typeface="+mn-lt"/>
                <a:cs typeface="Arial" panose="020B0604020202020204" pitchFamily="34" charset="0"/>
              </a:rPr>
              <a:t>Important: For a shift order you cannot make any changes to these following parameters. </a:t>
            </a:r>
          </a:p>
          <a:p>
            <a:pPr marL="0" indent="0">
              <a:buFont typeface="Arial"/>
              <a:buNone/>
            </a:pPr>
            <a:endParaRPr lang="en-GB" sz="1400" b="1" dirty="0" smtClean="0">
              <a:solidFill>
                <a:schemeClr val="bg1">
                  <a:lumMod val="50000"/>
                </a:schemeClr>
              </a:solidFill>
              <a:latin typeface="+mn-lt"/>
              <a:cs typeface="Arial" panose="020B0604020202020204" pitchFamily="34" charset="0"/>
            </a:endParaRPr>
          </a:p>
          <a:p>
            <a:pPr marL="0" indent="0">
              <a:lnSpc>
                <a:spcPct val="150000"/>
              </a:lnSpc>
              <a:buClr>
                <a:schemeClr val="bg2"/>
              </a:buClr>
              <a:buNone/>
            </a:pPr>
            <a:r>
              <a:rPr lang="en-GB" sz="1400" b="1" dirty="0" smtClean="0">
                <a:solidFill>
                  <a:schemeClr val="bg1">
                    <a:lumMod val="50000"/>
                  </a:schemeClr>
                </a:solidFill>
                <a:latin typeface="+mn-lt"/>
                <a:cs typeface="Arial" panose="020B0604020202020204" pitchFamily="34" charset="0"/>
              </a:rPr>
              <a:t>1. Downstream </a:t>
            </a:r>
            <a:r>
              <a:rPr lang="en-GB" sz="1400" b="1" dirty="0">
                <a:solidFill>
                  <a:schemeClr val="bg1">
                    <a:lumMod val="50000"/>
                  </a:schemeClr>
                </a:solidFill>
                <a:latin typeface="+mn-lt"/>
                <a:cs typeface="Arial" panose="020B0604020202020204" pitchFamily="34" charset="0"/>
              </a:rPr>
              <a:t>Speed </a:t>
            </a:r>
            <a:r>
              <a:rPr lang="en-GB" sz="1400" dirty="0">
                <a:solidFill>
                  <a:schemeClr val="bg1">
                    <a:lumMod val="50000"/>
                  </a:schemeClr>
                </a:solidFill>
                <a:latin typeface="+mn-lt"/>
                <a:cs typeface="Arial" panose="020B0604020202020204" pitchFamily="34" charset="0"/>
              </a:rPr>
              <a:t>– select the speed you </a:t>
            </a:r>
            <a:r>
              <a:rPr lang="en-GB" sz="1400" dirty="0" smtClean="0">
                <a:solidFill>
                  <a:schemeClr val="bg1">
                    <a:lumMod val="50000"/>
                  </a:schemeClr>
                </a:solidFill>
                <a:latin typeface="+mn-lt"/>
                <a:cs typeface="Arial" panose="020B0604020202020204" pitchFamily="34" charset="0"/>
              </a:rPr>
              <a:t>require</a:t>
            </a:r>
          </a:p>
          <a:p>
            <a:pPr marL="0" indent="0">
              <a:lnSpc>
                <a:spcPct val="150000"/>
              </a:lnSpc>
              <a:buClr>
                <a:schemeClr val="bg2"/>
              </a:buClr>
              <a:buNone/>
            </a:pPr>
            <a:r>
              <a:rPr lang="en-GB" sz="1400" b="1" dirty="0" smtClean="0">
                <a:solidFill>
                  <a:schemeClr val="bg1">
                    <a:lumMod val="50000"/>
                  </a:schemeClr>
                </a:solidFill>
                <a:latin typeface="+mn-lt"/>
                <a:cs typeface="Arial" panose="020B0604020202020204" pitchFamily="34" charset="0"/>
              </a:rPr>
              <a:t>2. Upstream </a:t>
            </a:r>
            <a:r>
              <a:rPr lang="en-GB" sz="1400" b="1" dirty="0">
                <a:solidFill>
                  <a:schemeClr val="bg1">
                    <a:lumMod val="50000"/>
                  </a:schemeClr>
                </a:solidFill>
                <a:latin typeface="+mn-lt"/>
                <a:cs typeface="Arial" panose="020B0604020202020204" pitchFamily="34" charset="0"/>
              </a:rPr>
              <a:t>Speed </a:t>
            </a:r>
            <a:r>
              <a:rPr lang="en-GB" sz="1400" dirty="0">
                <a:solidFill>
                  <a:schemeClr val="bg1">
                    <a:lumMod val="50000"/>
                  </a:schemeClr>
                </a:solidFill>
                <a:latin typeface="+mn-lt"/>
                <a:cs typeface="Arial" panose="020B0604020202020204" pitchFamily="34" charset="0"/>
              </a:rPr>
              <a:t>– select the speed you </a:t>
            </a:r>
            <a:r>
              <a:rPr lang="en-GB" sz="1400" dirty="0" smtClean="0">
                <a:solidFill>
                  <a:schemeClr val="bg1">
                    <a:lumMod val="50000"/>
                  </a:schemeClr>
                </a:solidFill>
                <a:latin typeface="+mn-lt"/>
                <a:cs typeface="Arial" panose="020B0604020202020204" pitchFamily="34" charset="0"/>
              </a:rPr>
              <a:t>require</a:t>
            </a:r>
          </a:p>
          <a:p>
            <a:pPr marL="0" indent="0">
              <a:lnSpc>
                <a:spcPct val="150000"/>
              </a:lnSpc>
              <a:buClr>
                <a:schemeClr val="bg2"/>
              </a:buClr>
              <a:buNone/>
            </a:pPr>
            <a:r>
              <a:rPr lang="en-GB" sz="1400" b="1" dirty="0" smtClean="0">
                <a:solidFill>
                  <a:schemeClr val="bg1">
                    <a:lumMod val="50000"/>
                  </a:schemeClr>
                </a:solidFill>
                <a:latin typeface="+mn-lt"/>
                <a:cs typeface="Arial" panose="020B0604020202020204" pitchFamily="34" charset="0"/>
              </a:rPr>
              <a:t>3. Business Bundle </a:t>
            </a:r>
            <a:r>
              <a:rPr lang="en-GB" sz="1400" dirty="0" smtClean="0">
                <a:solidFill>
                  <a:schemeClr val="bg1">
                    <a:lumMod val="50000"/>
                  </a:schemeClr>
                </a:solidFill>
                <a:latin typeface="+mn-lt"/>
                <a:cs typeface="Arial" panose="020B0604020202020204" pitchFamily="34" charset="0"/>
              </a:rPr>
              <a:t>– refer to the product handbook for further details. Combines Traffic Weighting and Maintenance Category combinations. </a:t>
            </a:r>
          </a:p>
          <a:p>
            <a:pPr marL="0" indent="0">
              <a:lnSpc>
                <a:spcPct val="150000"/>
              </a:lnSpc>
              <a:buClr>
                <a:schemeClr val="bg2"/>
              </a:buClr>
              <a:buNone/>
            </a:pPr>
            <a:r>
              <a:rPr lang="en-GB" sz="1400" b="1" dirty="0" smtClean="0">
                <a:solidFill>
                  <a:schemeClr val="bg1">
                    <a:lumMod val="50000"/>
                  </a:schemeClr>
                </a:solidFill>
                <a:latin typeface="+mn-lt"/>
                <a:cs typeface="Arial" panose="020B0604020202020204" pitchFamily="34" charset="0"/>
              </a:rPr>
              <a:t>4. Traffic Weighting </a:t>
            </a:r>
            <a:r>
              <a:rPr lang="en-GB" sz="1400" dirty="0" smtClean="0">
                <a:solidFill>
                  <a:schemeClr val="bg1">
                    <a:lumMod val="50000"/>
                  </a:schemeClr>
                </a:solidFill>
                <a:latin typeface="+mn-lt"/>
                <a:cs typeface="Arial" panose="020B0604020202020204" pitchFamily="34" charset="0"/>
              </a:rPr>
              <a:t>– options are Standard or Elevated</a:t>
            </a:r>
          </a:p>
          <a:p>
            <a:pPr marL="0" indent="0">
              <a:lnSpc>
                <a:spcPct val="150000"/>
              </a:lnSpc>
              <a:buClr>
                <a:schemeClr val="bg2"/>
              </a:buClr>
              <a:buNone/>
            </a:pPr>
            <a:r>
              <a:rPr lang="en-GB" sz="1400" b="1" dirty="0" smtClean="0">
                <a:solidFill>
                  <a:schemeClr val="bg1">
                    <a:lumMod val="50000"/>
                  </a:schemeClr>
                </a:solidFill>
                <a:latin typeface="+mn-lt"/>
                <a:cs typeface="Arial" panose="020B0604020202020204" pitchFamily="34" charset="0"/>
              </a:rPr>
              <a:t>5. </a:t>
            </a:r>
            <a:r>
              <a:rPr lang="en-GB" sz="1400" b="1" dirty="0" err="1" smtClean="0">
                <a:solidFill>
                  <a:schemeClr val="bg1">
                    <a:lumMod val="50000"/>
                  </a:schemeClr>
                </a:solidFill>
                <a:latin typeface="+mn-lt"/>
                <a:cs typeface="Arial" panose="020B0604020202020204" pitchFamily="34" charset="0"/>
              </a:rPr>
              <a:t>RealTime</a:t>
            </a:r>
            <a:r>
              <a:rPr lang="en-GB" sz="1400" b="1" dirty="0" smtClean="0">
                <a:solidFill>
                  <a:schemeClr val="bg1">
                    <a:lumMod val="50000"/>
                  </a:schemeClr>
                </a:solidFill>
                <a:latin typeface="+mn-lt"/>
                <a:cs typeface="Arial" panose="020B0604020202020204" pitchFamily="34" charset="0"/>
              </a:rPr>
              <a:t> speed </a:t>
            </a:r>
            <a:r>
              <a:rPr lang="en-GB" sz="1400" dirty="0" smtClean="0">
                <a:solidFill>
                  <a:schemeClr val="bg1">
                    <a:lumMod val="50000"/>
                  </a:schemeClr>
                </a:solidFill>
                <a:latin typeface="+mn-lt"/>
                <a:cs typeface="Arial" panose="020B0604020202020204" pitchFamily="34" charset="0"/>
              </a:rPr>
              <a:t>– usually set to 0</a:t>
            </a:r>
          </a:p>
          <a:p>
            <a:pPr marL="0" indent="0">
              <a:lnSpc>
                <a:spcPct val="150000"/>
              </a:lnSpc>
              <a:buClr>
                <a:schemeClr val="bg2"/>
              </a:buClr>
              <a:buNone/>
            </a:pPr>
            <a:r>
              <a:rPr lang="en-GB" sz="1400" b="1" dirty="0" smtClean="0">
                <a:solidFill>
                  <a:schemeClr val="bg1">
                    <a:lumMod val="50000"/>
                  </a:schemeClr>
                </a:solidFill>
                <a:latin typeface="+mn-lt"/>
                <a:cs typeface="Arial" panose="020B0604020202020204" pitchFamily="34" charset="0"/>
              </a:rPr>
              <a:t>6. Charging category </a:t>
            </a:r>
            <a:r>
              <a:rPr lang="en-GB" sz="1400" dirty="0" smtClean="0">
                <a:solidFill>
                  <a:schemeClr val="bg1">
                    <a:lumMod val="50000"/>
                  </a:schemeClr>
                </a:solidFill>
                <a:latin typeface="+mn-lt"/>
                <a:cs typeface="Arial" panose="020B0604020202020204" pitchFamily="34" charset="0"/>
              </a:rPr>
              <a:t>– usually Not Applicable</a:t>
            </a:r>
            <a:endParaRPr lang="en-GB" sz="1400" dirty="0">
              <a:solidFill>
                <a:schemeClr val="bg1">
                  <a:lumMod val="50000"/>
                </a:schemeClr>
              </a:solidFill>
              <a:latin typeface="+mn-lt"/>
              <a:cs typeface="Arial" panose="020B0604020202020204" pitchFamily="34" charset="0"/>
            </a:endParaRPr>
          </a:p>
          <a:p>
            <a:pPr marL="0" indent="0">
              <a:lnSpc>
                <a:spcPct val="150000"/>
              </a:lnSpc>
              <a:buClr>
                <a:schemeClr val="bg2"/>
              </a:buClr>
              <a:buNone/>
            </a:pPr>
            <a:r>
              <a:rPr lang="en-GB" sz="1400" b="1" dirty="0" smtClean="0">
                <a:solidFill>
                  <a:schemeClr val="bg1">
                    <a:lumMod val="50000"/>
                  </a:schemeClr>
                </a:solidFill>
                <a:latin typeface="+mn-lt"/>
                <a:cs typeface="Arial" panose="020B0604020202020204" pitchFamily="34" charset="0"/>
              </a:rPr>
              <a:t>7. Maintenance Category: </a:t>
            </a:r>
            <a:r>
              <a:rPr lang="en-GB" sz="1400" b="1" dirty="0" smtClean="0">
                <a:solidFill>
                  <a:schemeClr val="bg1">
                    <a:lumMod val="50000"/>
                  </a:schemeClr>
                </a:solidFill>
                <a:latin typeface="+mn-lt"/>
              </a:rPr>
              <a:t> </a:t>
            </a:r>
          </a:p>
          <a:p>
            <a:pPr lvl="1">
              <a:spcBef>
                <a:spcPts val="0"/>
              </a:spcBef>
            </a:pPr>
            <a:r>
              <a:rPr lang="en-GB" sz="1400" dirty="0" smtClean="0">
                <a:solidFill>
                  <a:schemeClr val="bg1">
                    <a:lumMod val="50000"/>
                  </a:schemeClr>
                </a:solidFill>
                <a:latin typeface="+mn-lt"/>
              </a:rPr>
              <a:t>  Category 5 </a:t>
            </a:r>
            <a:r>
              <a:rPr lang="en-GB" sz="1400" dirty="0">
                <a:solidFill>
                  <a:schemeClr val="bg1">
                    <a:lumMod val="50000"/>
                  </a:schemeClr>
                </a:solidFill>
                <a:latin typeface="+mn-lt"/>
              </a:rPr>
              <a:t>= 40 hour repair</a:t>
            </a:r>
          </a:p>
          <a:p>
            <a:pPr lvl="1">
              <a:spcBef>
                <a:spcPts val="0"/>
              </a:spcBef>
            </a:pPr>
            <a:r>
              <a:rPr lang="en-GB" sz="1400" dirty="0">
                <a:solidFill>
                  <a:schemeClr val="bg1">
                    <a:lumMod val="50000"/>
                  </a:schemeClr>
                </a:solidFill>
                <a:latin typeface="+mn-lt"/>
              </a:rPr>
              <a:t>	Category 4 = 20 hour repair</a:t>
            </a:r>
          </a:p>
          <a:p>
            <a:pPr lvl="1">
              <a:spcBef>
                <a:spcPts val="0"/>
              </a:spcBef>
            </a:pPr>
            <a:r>
              <a:rPr lang="en-GB" sz="1400" dirty="0">
                <a:solidFill>
                  <a:schemeClr val="bg1">
                    <a:lumMod val="50000"/>
                  </a:schemeClr>
                </a:solidFill>
                <a:latin typeface="+mn-lt"/>
              </a:rPr>
              <a:t>	Category 14 = 7 hour </a:t>
            </a:r>
            <a:r>
              <a:rPr lang="en-GB" sz="1400" dirty="0" smtClean="0">
                <a:solidFill>
                  <a:schemeClr val="bg1">
                    <a:lumMod val="50000"/>
                  </a:schemeClr>
                </a:solidFill>
                <a:latin typeface="+mn-lt"/>
              </a:rPr>
              <a:t>repair</a:t>
            </a:r>
          </a:p>
          <a:p>
            <a:pPr marL="179388" lvl="1" indent="0">
              <a:spcBef>
                <a:spcPts val="0"/>
              </a:spcBef>
              <a:buNone/>
            </a:pPr>
            <a:endParaRPr lang="en-GB" sz="1400" dirty="0" smtClean="0">
              <a:solidFill>
                <a:srgbClr val="666666"/>
              </a:solidFill>
              <a:latin typeface="+mn-lt"/>
            </a:endParaRPr>
          </a:p>
          <a:p>
            <a:pPr marL="0" indent="0">
              <a:buFont typeface="Arial"/>
              <a:buNone/>
            </a:pPr>
            <a:endParaRPr lang="en-GB" sz="1300" dirty="0" smtClean="0">
              <a:latin typeface="+mj-lt"/>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pic>
        <p:nvPicPr>
          <p:cNvPr id="21" name="Picture 20"/>
          <p:cNvPicPr>
            <a:picLocks noChangeAspect="1"/>
          </p:cNvPicPr>
          <p:nvPr/>
        </p:nvPicPr>
        <p:blipFill>
          <a:blip r:embed="rId2"/>
          <a:stretch>
            <a:fillRect/>
          </a:stretch>
        </p:blipFill>
        <p:spPr>
          <a:xfrm>
            <a:off x="8971" y="467941"/>
            <a:ext cx="6584180" cy="6084564"/>
          </a:xfrm>
          <a:prstGeom prst="rect">
            <a:avLst/>
          </a:prstGeom>
        </p:spPr>
      </p:pic>
      <p:sp>
        <p:nvSpPr>
          <p:cNvPr id="22" name="Oval 21"/>
          <p:cNvSpPr/>
          <p:nvPr/>
        </p:nvSpPr>
        <p:spPr>
          <a:xfrm>
            <a:off x="4751511" y="3628348"/>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
        <p:nvSpPr>
          <p:cNvPr id="23" name="Oval 22"/>
          <p:cNvSpPr/>
          <p:nvPr/>
        </p:nvSpPr>
        <p:spPr>
          <a:xfrm>
            <a:off x="4750197" y="4042980"/>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2</a:t>
            </a:r>
            <a:endParaRPr lang="en-GB" sz="1100" dirty="0">
              <a:solidFill>
                <a:srgbClr val="193A67"/>
              </a:solidFill>
            </a:endParaRPr>
          </a:p>
        </p:txBody>
      </p:sp>
      <p:pic>
        <p:nvPicPr>
          <p:cNvPr id="3" name="Picture 2"/>
          <p:cNvPicPr>
            <a:picLocks noChangeAspect="1"/>
          </p:cNvPicPr>
          <p:nvPr/>
        </p:nvPicPr>
        <p:blipFill>
          <a:blip r:embed="rId3"/>
          <a:stretch>
            <a:fillRect/>
          </a:stretch>
        </p:blipFill>
        <p:spPr>
          <a:xfrm>
            <a:off x="4707537" y="4380096"/>
            <a:ext cx="256054" cy="304826"/>
          </a:xfrm>
          <a:prstGeom prst="rect">
            <a:avLst/>
          </a:prstGeom>
        </p:spPr>
      </p:pic>
      <p:sp>
        <p:nvSpPr>
          <p:cNvPr id="7" name="TextBox 6"/>
          <p:cNvSpPr txBox="1"/>
          <p:nvPr/>
        </p:nvSpPr>
        <p:spPr>
          <a:xfrm>
            <a:off x="6584925" y="3780309"/>
            <a:ext cx="914400" cy="914400"/>
          </a:xfrm>
          <a:prstGeom prst="rect">
            <a:avLst/>
          </a:prstGeom>
        </p:spPr>
        <p:txBody>
          <a:bodyPr vert="horz" wrap="none" lIns="0" tIns="0" rIns="0" bIns="0" rtlCol="0" anchor="b" anchorCtr="0">
            <a:noAutofit/>
          </a:bodyPr>
          <a:lstStyle/>
          <a:p>
            <a:pPr algn="l"/>
            <a:endParaRPr lang="en-GB" dirty="0" smtClean="0"/>
          </a:p>
        </p:txBody>
      </p:sp>
      <p:pic>
        <p:nvPicPr>
          <p:cNvPr id="8" name="Picture 7"/>
          <p:cNvPicPr>
            <a:picLocks noChangeAspect="1"/>
          </p:cNvPicPr>
          <p:nvPr/>
        </p:nvPicPr>
        <p:blipFill>
          <a:blip r:embed="rId4"/>
          <a:stretch>
            <a:fillRect/>
          </a:stretch>
        </p:blipFill>
        <p:spPr>
          <a:xfrm>
            <a:off x="4689671" y="4818178"/>
            <a:ext cx="256054" cy="304826"/>
          </a:xfrm>
          <a:prstGeom prst="rect">
            <a:avLst/>
          </a:prstGeom>
        </p:spPr>
      </p:pic>
      <p:pic>
        <p:nvPicPr>
          <p:cNvPr id="30" name="Picture 29"/>
          <p:cNvPicPr>
            <a:picLocks noChangeAspect="1"/>
          </p:cNvPicPr>
          <p:nvPr/>
        </p:nvPicPr>
        <p:blipFill>
          <a:blip r:embed="rId5"/>
          <a:stretch>
            <a:fillRect/>
          </a:stretch>
        </p:blipFill>
        <p:spPr>
          <a:xfrm>
            <a:off x="4719658" y="6216164"/>
            <a:ext cx="232960" cy="277333"/>
          </a:xfrm>
          <a:prstGeom prst="rect">
            <a:avLst/>
          </a:prstGeom>
        </p:spPr>
      </p:pic>
      <p:pic>
        <p:nvPicPr>
          <p:cNvPr id="31" name="Picture 30"/>
          <p:cNvPicPr>
            <a:picLocks noChangeAspect="1"/>
          </p:cNvPicPr>
          <p:nvPr/>
        </p:nvPicPr>
        <p:blipFill>
          <a:blip r:embed="rId6"/>
          <a:stretch>
            <a:fillRect/>
          </a:stretch>
        </p:blipFill>
        <p:spPr>
          <a:xfrm>
            <a:off x="4707537" y="5669311"/>
            <a:ext cx="256054" cy="304826"/>
          </a:xfrm>
          <a:prstGeom prst="rect">
            <a:avLst/>
          </a:prstGeom>
        </p:spPr>
      </p:pic>
      <p:pic>
        <p:nvPicPr>
          <p:cNvPr id="32" name="Picture 31"/>
          <p:cNvPicPr>
            <a:picLocks noChangeAspect="1"/>
          </p:cNvPicPr>
          <p:nvPr/>
        </p:nvPicPr>
        <p:blipFill>
          <a:blip r:embed="rId7"/>
          <a:stretch>
            <a:fillRect/>
          </a:stretch>
        </p:blipFill>
        <p:spPr>
          <a:xfrm>
            <a:off x="4700414" y="5309271"/>
            <a:ext cx="256054" cy="304826"/>
          </a:xfrm>
          <a:prstGeom prst="rect">
            <a:avLst/>
          </a:prstGeom>
        </p:spPr>
      </p:pic>
    </p:spTree>
    <p:extLst>
      <p:ext uri="{BB962C8B-B14F-4D97-AF65-F5344CB8AC3E}">
        <p14:creationId xmlns:p14="http://schemas.microsoft.com/office/powerpoint/2010/main" val="3131066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357665" y="107901"/>
            <a:ext cx="11195067" cy="720080"/>
          </a:xfrm>
        </p:spPr>
        <p:txBody>
          <a:bodyPr/>
          <a:lstStyle/>
          <a:p>
            <a:r>
              <a:rPr lang="en-GB" dirty="0"/>
              <a:t>How to place a FTTP Shift ONT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14</a:t>
            </a:fld>
            <a:endParaRPr lang="en-GB"/>
          </a:p>
        </p:txBody>
      </p:sp>
      <p:sp>
        <p:nvSpPr>
          <p:cNvPr id="20" name="Content Placeholder 2"/>
          <p:cNvSpPr txBox="1">
            <a:spLocks/>
          </p:cNvSpPr>
          <p:nvPr/>
        </p:nvSpPr>
        <p:spPr>
          <a:xfrm>
            <a:off x="6924013" y="1281051"/>
            <a:ext cx="5256584" cy="5203688"/>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smtClean="0">
                <a:solidFill>
                  <a:schemeClr val="accent2">
                    <a:lumMod val="75000"/>
                  </a:schemeClr>
                </a:solidFill>
                <a:latin typeface="+mn-lt"/>
                <a:cs typeface="Arial" panose="020B0604020202020204" pitchFamily="34" charset="0"/>
              </a:rPr>
              <a:t>Step 10: Product Details</a:t>
            </a:r>
            <a:endParaRPr lang="en-GB" sz="1400" b="1" dirty="0">
              <a:solidFill>
                <a:schemeClr val="accent2">
                  <a:lumMod val="75000"/>
                </a:schemeClr>
              </a:solidFill>
              <a:latin typeface="+mn-lt"/>
              <a:cs typeface="Arial" panose="020B0604020202020204" pitchFamily="34" charset="0"/>
            </a:endParaRPr>
          </a:p>
          <a:p>
            <a:pPr marL="0" indent="0">
              <a:lnSpc>
                <a:spcPct val="150000"/>
              </a:lnSpc>
              <a:buClr>
                <a:schemeClr val="bg2"/>
              </a:buClr>
              <a:buNone/>
            </a:pPr>
            <a:endParaRPr lang="en-GB" sz="1400" b="1" dirty="0" smtClean="0">
              <a:solidFill>
                <a:srgbClr val="666666"/>
              </a:solidFill>
              <a:latin typeface="+mn-lt"/>
              <a:cs typeface="Arial" panose="020B0604020202020204" pitchFamily="34" charset="0"/>
            </a:endParaRPr>
          </a:p>
          <a:p>
            <a:pPr marL="0" indent="0">
              <a:lnSpc>
                <a:spcPct val="150000"/>
              </a:lnSpc>
              <a:buClr>
                <a:schemeClr val="bg2"/>
              </a:buClr>
              <a:buNone/>
            </a:pPr>
            <a:r>
              <a:rPr lang="en-GB" sz="1400" b="1" dirty="0" smtClean="0">
                <a:solidFill>
                  <a:schemeClr val="bg1">
                    <a:lumMod val="50000"/>
                  </a:schemeClr>
                </a:solidFill>
                <a:latin typeface="+mn-lt"/>
                <a:cs typeface="Arial" panose="020B0604020202020204" pitchFamily="34" charset="0"/>
              </a:rPr>
              <a:t>1.  Stability Option </a:t>
            </a:r>
            <a:r>
              <a:rPr lang="en-GB" sz="1400" dirty="0" smtClean="0">
                <a:solidFill>
                  <a:schemeClr val="bg1">
                    <a:lumMod val="50000"/>
                  </a:schemeClr>
                </a:solidFill>
                <a:latin typeface="+mn-lt"/>
                <a:cs typeface="Arial" panose="020B0604020202020204" pitchFamily="34" charset="0"/>
              </a:rPr>
              <a:t>– </a:t>
            </a:r>
            <a:r>
              <a:rPr lang="en-GB" sz="1400" dirty="0">
                <a:solidFill>
                  <a:schemeClr val="bg1">
                    <a:lumMod val="50000"/>
                  </a:schemeClr>
                </a:solidFill>
                <a:latin typeface="+mn-lt"/>
                <a:cs typeface="Arial" panose="020B0604020202020204" pitchFamily="34" charset="0"/>
              </a:rPr>
              <a:t>select the speed </a:t>
            </a:r>
            <a:r>
              <a:rPr lang="en-GB" sz="1400" dirty="0" smtClean="0">
                <a:solidFill>
                  <a:schemeClr val="bg1">
                    <a:lumMod val="50000"/>
                  </a:schemeClr>
                </a:solidFill>
                <a:latin typeface="+mn-lt"/>
                <a:cs typeface="Arial" panose="020B0604020202020204" pitchFamily="34" charset="0"/>
              </a:rPr>
              <a:t>as standard</a:t>
            </a:r>
          </a:p>
          <a:p>
            <a:pPr marL="0" indent="0">
              <a:lnSpc>
                <a:spcPct val="150000"/>
              </a:lnSpc>
              <a:buClr>
                <a:schemeClr val="bg2"/>
              </a:buClr>
              <a:buNone/>
            </a:pPr>
            <a:r>
              <a:rPr lang="en-GB" sz="1400" b="1" dirty="0" smtClean="0">
                <a:solidFill>
                  <a:schemeClr val="bg1">
                    <a:lumMod val="50000"/>
                  </a:schemeClr>
                </a:solidFill>
                <a:latin typeface="+mn-lt"/>
                <a:cs typeface="Arial" panose="020B0604020202020204" pitchFamily="34" charset="0"/>
              </a:rPr>
              <a:t>2.  Action</a:t>
            </a:r>
            <a:r>
              <a:rPr lang="en-GB" sz="1400" dirty="0" smtClean="0">
                <a:solidFill>
                  <a:schemeClr val="bg1">
                    <a:lumMod val="50000"/>
                  </a:schemeClr>
                </a:solidFill>
                <a:latin typeface="+mn-lt"/>
                <a:cs typeface="Arial" panose="020B0604020202020204" pitchFamily="34" charset="0"/>
              </a:rPr>
              <a:t> – This is auto populated </a:t>
            </a:r>
          </a:p>
          <a:p>
            <a:pPr marL="0" indent="0">
              <a:lnSpc>
                <a:spcPct val="150000"/>
              </a:lnSpc>
              <a:buClr>
                <a:schemeClr val="bg2"/>
              </a:buClr>
              <a:buNone/>
            </a:pPr>
            <a:r>
              <a:rPr lang="en-GB" sz="1400" b="1" dirty="0" smtClean="0">
                <a:solidFill>
                  <a:schemeClr val="bg1">
                    <a:lumMod val="50000"/>
                  </a:schemeClr>
                </a:solidFill>
                <a:latin typeface="+mn-lt"/>
                <a:cs typeface="Arial" panose="020B0604020202020204" pitchFamily="34" charset="0"/>
              </a:rPr>
              <a:t>3.  SVR </a:t>
            </a:r>
            <a:r>
              <a:rPr lang="en-GB" sz="1400" dirty="0" smtClean="0">
                <a:solidFill>
                  <a:schemeClr val="bg1">
                    <a:lumMod val="50000"/>
                  </a:schemeClr>
                </a:solidFill>
                <a:latin typeface="+mn-lt"/>
                <a:cs typeface="Arial" panose="020B0604020202020204" pitchFamily="34" charset="0"/>
              </a:rPr>
              <a:t>– this has auto populated and will show as a shift ONT. </a:t>
            </a:r>
            <a:endParaRPr lang="en-GB" sz="1400" b="1" dirty="0">
              <a:solidFill>
                <a:schemeClr val="bg1">
                  <a:lumMod val="50000"/>
                </a:schemeClr>
              </a:solidFill>
              <a:latin typeface="+mn-lt"/>
              <a:cs typeface="Arial" panose="020B0604020202020204" pitchFamily="34" charset="0"/>
            </a:endParaRPr>
          </a:p>
          <a:p>
            <a:pPr marL="0" indent="0">
              <a:lnSpc>
                <a:spcPct val="150000"/>
              </a:lnSpc>
              <a:buClr>
                <a:schemeClr val="bg2"/>
              </a:buClr>
              <a:buNone/>
            </a:pPr>
            <a:r>
              <a:rPr lang="en-GB" sz="1400" b="1" dirty="0" smtClean="0">
                <a:solidFill>
                  <a:schemeClr val="bg1">
                    <a:lumMod val="50000"/>
                  </a:schemeClr>
                </a:solidFill>
                <a:latin typeface="+mn-lt"/>
                <a:cs typeface="Arial" panose="020B0604020202020204" pitchFamily="34" charset="0"/>
              </a:rPr>
              <a:t>4.   Notes</a:t>
            </a:r>
            <a:r>
              <a:rPr lang="en-GB" sz="1400" dirty="0" smtClean="0">
                <a:solidFill>
                  <a:schemeClr val="bg1">
                    <a:lumMod val="50000"/>
                  </a:schemeClr>
                </a:solidFill>
                <a:latin typeface="+mn-lt"/>
                <a:cs typeface="Arial" panose="020B0604020202020204" pitchFamily="34" charset="0"/>
              </a:rPr>
              <a:t> -</a:t>
            </a:r>
            <a:r>
              <a:rPr lang="en-GB" sz="1400" b="1" dirty="0" smtClean="0">
                <a:solidFill>
                  <a:schemeClr val="bg1">
                    <a:lumMod val="50000"/>
                  </a:schemeClr>
                </a:solidFill>
                <a:latin typeface="+mn-lt"/>
                <a:cs typeface="Arial" panose="020B0604020202020204" pitchFamily="34" charset="0"/>
              </a:rPr>
              <a:t> </a:t>
            </a:r>
            <a:r>
              <a:rPr lang="en-GB" sz="1400" dirty="0" smtClean="0">
                <a:solidFill>
                  <a:schemeClr val="bg1">
                    <a:lumMod val="50000"/>
                  </a:schemeClr>
                </a:solidFill>
                <a:latin typeface="+mn-lt"/>
                <a:cs typeface="Arial" panose="020B0604020202020204" pitchFamily="34" charset="0"/>
              </a:rPr>
              <a:t>Here you can add notes or site contact details. Please ensure this is up to a maximum of 50 characters</a:t>
            </a:r>
          </a:p>
          <a:p>
            <a:pPr marL="0" indent="0">
              <a:lnSpc>
                <a:spcPct val="150000"/>
              </a:lnSpc>
              <a:buClr>
                <a:schemeClr val="bg2"/>
              </a:buClr>
              <a:buNone/>
            </a:pPr>
            <a:r>
              <a:rPr lang="en-GB" sz="1400" b="1" dirty="0" smtClean="0">
                <a:solidFill>
                  <a:schemeClr val="bg1">
                    <a:lumMod val="50000"/>
                  </a:schemeClr>
                </a:solidFill>
                <a:latin typeface="+mn-lt"/>
                <a:cs typeface="Arial" panose="020B0604020202020204" pitchFamily="34" charset="0"/>
              </a:rPr>
              <a:t>5.  </a:t>
            </a:r>
            <a:r>
              <a:rPr lang="en-GB" sz="1400" dirty="0" smtClean="0">
                <a:solidFill>
                  <a:schemeClr val="bg1">
                    <a:lumMod val="50000"/>
                  </a:schemeClr>
                </a:solidFill>
                <a:latin typeface="+mn-lt"/>
                <a:cs typeface="Arial" panose="020B0604020202020204" pitchFamily="34" charset="0"/>
              </a:rPr>
              <a:t>Click ‘</a:t>
            </a:r>
            <a:r>
              <a:rPr lang="en-GB" sz="1400" b="1" dirty="0" smtClean="0">
                <a:solidFill>
                  <a:schemeClr val="bg1">
                    <a:lumMod val="50000"/>
                  </a:schemeClr>
                </a:solidFill>
                <a:latin typeface="+mn-lt"/>
                <a:cs typeface="Arial" panose="020B0604020202020204" pitchFamily="34" charset="0"/>
              </a:rPr>
              <a:t>Next’</a:t>
            </a:r>
            <a:endParaRPr lang="en-GB" sz="1400" dirty="0" smtClean="0">
              <a:solidFill>
                <a:schemeClr val="bg1">
                  <a:lumMod val="50000"/>
                </a:schemeClr>
              </a:solidFill>
              <a:latin typeface="+mn-lt"/>
            </a:endParaRPr>
          </a:p>
          <a:p>
            <a:pPr marL="0" indent="0">
              <a:buFont typeface="Arial"/>
              <a:buNone/>
            </a:pPr>
            <a:endParaRPr lang="en-GB" sz="1300" dirty="0" smtClean="0">
              <a:latin typeface="+mj-lt"/>
            </a:endParaRPr>
          </a:p>
          <a:p>
            <a:pPr marL="0" indent="0">
              <a:buNone/>
            </a:pPr>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sp>
        <p:nvSpPr>
          <p:cNvPr id="7" name="TextBox 6"/>
          <p:cNvSpPr txBox="1"/>
          <p:nvPr/>
        </p:nvSpPr>
        <p:spPr>
          <a:xfrm>
            <a:off x="6584925" y="3780309"/>
            <a:ext cx="914400" cy="914400"/>
          </a:xfrm>
          <a:prstGeom prst="rect">
            <a:avLst/>
          </a:prstGeom>
        </p:spPr>
        <p:txBody>
          <a:bodyPr vert="horz" wrap="none" lIns="0" tIns="0" rIns="0" bIns="0" rtlCol="0" anchor="b" anchorCtr="0">
            <a:noAutofit/>
          </a:bodyPr>
          <a:lstStyle/>
          <a:p>
            <a:pPr algn="l"/>
            <a:endParaRPr lang="en-GB" dirty="0" smtClean="0"/>
          </a:p>
        </p:txBody>
      </p:sp>
      <p:pic>
        <p:nvPicPr>
          <p:cNvPr id="4" name="Picture 3"/>
          <p:cNvPicPr>
            <a:picLocks noChangeAspect="1"/>
          </p:cNvPicPr>
          <p:nvPr/>
        </p:nvPicPr>
        <p:blipFill>
          <a:blip r:embed="rId2"/>
          <a:stretch>
            <a:fillRect/>
          </a:stretch>
        </p:blipFill>
        <p:spPr>
          <a:xfrm>
            <a:off x="116150" y="610822"/>
            <a:ext cx="6566304" cy="5505450"/>
          </a:xfrm>
          <a:prstGeom prst="rect">
            <a:avLst/>
          </a:prstGeom>
        </p:spPr>
      </p:pic>
      <p:pic>
        <p:nvPicPr>
          <p:cNvPr id="6" name="Picture 5"/>
          <p:cNvPicPr>
            <a:picLocks noChangeAspect="1"/>
          </p:cNvPicPr>
          <p:nvPr/>
        </p:nvPicPr>
        <p:blipFill>
          <a:blip r:embed="rId3"/>
          <a:stretch>
            <a:fillRect/>
          </a:stretch>
        </p:blipFill>
        <p:spPr>
          <a:xfrm>
            <a:off x="3757206" y="1478973"/>
            <a:ext cx="231668" cy="268247"/>
          </a:xfrm>
          <a:prstGeom prst="rect">
            <a:avLst/>
          </a:prstGeom>
        </p:spPr>
      </p:pic>
      <p:pic>
        <p:nvPicPr>
          <p:cNvPr id="11" name="Picture 10"/>
          <p:cNvPicPr>
            <a:picLocks noChangeAspect="1"/>
          </p:cNvPicPr>
          <p:nvPr/>
        </p:nvPicPr>
        <p:blipFill>
          <a:blip r:embed="rId4"/>
          <a:stretch>
            <a:fillRect/>
          </a:stretch>
        </p:blipFill>
        <p:spPr>
          <a:xfrm>
            <a:off x="3901578" y="3530397"/>
            <a:ext cx="231668" cy="268247"/>
          </a:xfrm>
          <a:prstGeom prst="rect">
            <a:avLst/>
          </a:prstGeom>
        </p:spPr>
      </p:pic>
      <p:pic>
        <p:nvPicPr>
          <p:cNvPr id="12" name="Picture 11"/>
          <p:cNvPicPr>
            <a:picLocks noChangeAspect="1"/>
          </p:cNvPicPr>
          <p:nvPr/>
        </p:nvPicPr>
        <p:blipFill>
          <a:blip r:embed="rId5"/>
          <a:stretch>
            <a:fillRect/>
          </a:stretch>
        </p:blipFill>
        <p:spPr>
          <a:xfrm>
            <a:off x="3877192" y="3915981"/>
            <a:ext cx="256054" cy="304826"/>
          </a:xfrm>
          <a:prstGeom prst="rect">
            <a:avLst/>
          </a:prstGeom>
        </p:spPr>
      </p:pic>
      <p:pic>
        <p:nvPicPr>
          <p:cNvPr id="13" name="Picture 12"/>
          <p:cNvPicPr>
            <a:picLocks noChangeAspect="1"/>
          </p:cNvPicPr>
          <p:nvPr/>
        </p:nvPicPr>
        <p:blipFill>
          <a:blip r:embed="rId6"/>
          <a:stretch>
            <a:fillRect/>
          </a:stretch>
        </p:blipFill>
        <p:spPr>
          <a:xfrm>
            <a:off x="3877192" y="4389883"/>
            <a:ext cx="256054" cy="304826"/>
          </a:xfrm>
          <a:prstGeom prst="rect">
            <a:avLst/>
          </a:prstGeom>
        </p:spPr>
      </p:pic>
      <p:pic>
        <p:nvPicPr>
          <p:cNvPr id="24" name="Picture 23"/>
          <p:cNvPicPr>
            <a:picLocks noChangeAspect="1"/>
          </p:cNvPicPr>
          <p:nvPr/>
        </p:nvPicPr>
        <p:blipFill>
          <a:blip r:embed="rId7"/>
          <a:stretch>
            <a:fillRect/>
          </a:stretch>
        </p:blipFill>
        <p:spPr>
          <a:xfrm>
            <a:off x="6654452" y="5508501"/>
            <a:ext cx="256054" cy="304826"/>
          </a:xfrm>
          <a:prstGeom prst="rect">
            <a:avLst/>
          </a:prstGeom>
        </p:spPr>
      </p:pic>
    </p:spTree>
    <p:extLst>
      <p:ext uri="{BB962C8B-B14F-4D97-AF65-F5344CB8AC3E}">
        <p14:creationId xmlns:p14="http://schemas.microsoft.com/office/powerpoint/2010/main" val="242236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391493" y="106695"/>
            <a:ext cx="10657184" cy="792000"/>
          </a:xfrm>
        </p:spPr>
        <p:txBody>
          <a:bodyPr/>
          <a:lstStyle/>
          <a:p>
            <a:r>
              <a:rPr lang="en-GB" dirty="0"/>
              <a:t>How to place a FTTP Shift ONT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15</a:t>
            </a:fld>
            <a:endParaRPr lang="en-GB"/>
          </a:p>
        </p:txBody>
      </p:sp>
      <p:sp>
        <p:nvSpPr>
          <p:cNvPr id="21" name="Content Placeholder 2"/>
          <p:cNvSpPr txBox="1">
            <a:spLocks/>
          </p:cNvSpPr>
          <p:nvPr/>
        </p:nvSpPr>
        <p:spPr>
          <a:xfrm>
            <a:off x="7520284" y="1404045"/>
            <a:ext cx="4504183" cy="4536504"/>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chemeClr val="accent2">
                    <a:lumMod val="75000"/>
                  </a:schemeClr>
                </a:solidFill>
                <a:latin typeface="+mn-lt"/>
                <a:cs typeface="Arial" panose="020B0604020202020204" pitchFamily="34" charset="0"/>
              </a:rPr>
              <a:t>Step 11: Order Summary</a:t>
            </a:r>
          </a:p>
          <a:p>
            <a:pPr marL="0" indent="0">
              <a:buFont typeface="Arial"/>
              <a:buNone/>
            </a:pPr>
            <a:endParaRPr lang="en-GB" sz="1300" dirty="0" smtClean="0">
              <a:latin typeface="+mn-lt"/>
              <a:cs typeface="Arial" panose="020B0604020202020204" pitchFamily="34" charset="0"/>
            </a:endParaRPr>
          </a:p>
          <a:p>
            <a:pPr marL="0" indent="0">
              <a:buFont typeface="Arial"/>
              <a:buNone/>
            </a:pPr>
            <a:r>
              <a:rPr lang="en-GB" sz="1400" dirty="0" smtClean="0">
                <a:solidFill>
                  <a:srgbClr val="666666"/>
                </a:solidFill>
                <a:latin typeface="+mn-lt"/>
                <a:cs typeface="Arial" panose="020B0604020202020204" pitchFamily="34" charset="0"/>
              </a:rPr>
              <a:t>Your order is summarised confirming the selected CRD and the costs. </a:t>
            </a:r>
          </a:p>
          <a:p>
            <a:pPr marL="0" indent="0">
              <a:buFont typeface="Arial"/>
              <a:buNone/>
            </a:pPr>
            <a:endParaRPr lang="en-GB" sz="1400" dirty="0">
              <a:solidFill>
                <a:srgbClr val="666666"/>
              </a:solidFill>
              <a:latin typeface="+mn-lt"/>
              <a:cs typeface="Arial" panose="020B0604020202020204" pitchFamily="34" charset="0"/>
            </a:endParaRPr>
          </a:p>
          <a:p>
            <a:pPr marL="0" indent="0">
              <a:buFont typeface="Arial"/>
              <a:buNone/>
            </a:pPr>
            <a:r>
              <a:rPr lang="en-GB" sz="1400" b="1" dirty="0" smtClean="0">
                <a:solidFill>
                  <a:srgbClr val="666666"/>
                </a:solidFill>
                <a:latin typeface="+mn-lt"/>
                <a:cs typeface="Arial" panose="020B0604020202020204" pitchFamily="34" charset="0"/>
              </a:rPr>
              <a:t>1. </a:t>
            </a:r>
            <a:r>
              <a:rPr lang="en-GB" sz="1400" dirty="0" smtClean="0">
                <a:solidFill>
                  <a:srgbClr val="666666"/>
                </a:solidFill>
                <a:latin typeface="+mn-lt"/>
                <a:cs typeface="Arial" panose="020B0604020202020204" pitchFamily="34" charset="0"/>
              </a:rPr>
              <a:t>Click on ‘</a:t>
            </a:r>
            <a:r>
              <a:rPr lang="en-GB" sz="1400" b="1" dirty="0" smtClean="0">
                <a:solidFill>
                  <a:srgbClr val="666666"/>
                </a:solidFill>
                <a:latin typeface="+mn-lt"/>
                <a:cs typeface="Arial" panose="020B0604020202020204" pitchFamily="34" charset="0"/>
              </a:rPr>
              <a:t>Book</a:t>
            </a:r>
            <a:r>
              <a:rPr lang="en-GB" sz="1400" dirty="0" smtClean="0">
                <a:solidFill>
                  <a:srgbClr val="666666"/>
                </a:solidFill>
                <a:latin typeface="+mn-lt"/>
                <a:cs typeface="Arial" panose="020B0604020202020204" pitchFamily="34" charset="0"/>
              </a:rPr>
              <a:t>’ to select the appointment date for the Shift to take please.</a:t>
            </a:r>
            <a:endParaRPr lang="en-GB" sz="1400" dirty="0">
              <a:solidFill>
                <a:srgbClr val="666666"/>
              </a:solidFill>
              <a:latin typeface="+mn-lt"/>
              <a:cs typeface="Arial" panose="020B0604020202020204" pitchFamily="34" charset="0"/>
            </a:endParaRPr>
          </a:p>
          <a:p>
            <a:pPr marL="0" indent="0">
              <a:buFont typeface="Arial"/>
              <a:buNone/>
            </a:pPr>
            <a:endParaRPr lang="en-GB" sz="1300" dirty="0">
              <a:solidFill>
                <a:srgbClr val="666666"/>
              </a:solidFill>
              <a:latin typeface="+mn-lt"/>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898695"/>
            <a:ext cx="7108184" cy="3313662"/>
          </a:xfrm>
          <a:prstGeom prst="rect">
            <a:avLst/>
          </a:prstGeom>
        </p:spPr>
      </p:pic>
      <p:pic>
        <p:nvPicPr>
          <p:cNvPr id="4" name="Picture 3"/>
          <p:cNvPicPr>
            <a:picLocks noChangeAspect="1"/>
          </p:cNvPicPr>
          <p:nvPr/>
        </p:nvPicPr>
        <p:blipFill>
          <a:blip r:embed="rId3"/>
          <a:stretch>
            <a:fillRect/>
          </a:stretch>
        </p:blipFill>
        <p:spPr>
          <a:xfrm>
            <a:off x="103461" y="4078086"/>
            <a:ext cx="7232253" cy="2466541"/>
          </a:xfrm>
          <a:prstGeom prst="rect">
            <a:avLst/>
          </a:prstGeom>
        </p:spPr>
      </p:pic>
      <p:pic>
        <p:nvPicPr>
          <p:cNvPr id="6" name="Picture 5"/>
          <p:cNvPicPr>
            <a:picLocks noChangeAspect="1"/>
          </p:cNvPicPr>
          <p:nvPr/>
        </p:nvPicPr>
        <p:blipFill>
          <a:blip r:embed="rId4"/>
          <a:stretch>
            <a:fillRect/>
          </a:stretch>
        </p:blipFill>
        <p:spPr>
          <a:xfrm>
            <a:off x="5936109" y="3628379"/>
            <a:ext cx="231668" cy="268247"/>
          </a:xfrm>
          <a:prstGeom prst="rect">
            <a:avLst/>
          </a:prstGeom>
        </p:spPr>
      </p:pic>
    </p:spTree>
    <p:extLst>
      <p:ext uri="{BB962C8B-B14F-4D97-AF65-F5344CB8AC3E}">
        <p14:creationId xmlns:p14="http://schemas.microsoft.com/office/powerpoint/2010/main" val="2178680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391493" y="106695"/>
            <a:ext cx="10657184" cy="792000"/>
          </a:xfrm>
        </p:spPr>
        <p:txBody>
          <a:bodyPr/>
          <a:lstStyle/>
          <a:p>
            <a:r>
              <a:rPr lang="en-GB" dirty="0"/>
              <a:t>How to place a FTTP Shift ONT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16</a:t>
            </a:fld>
            <a:endParaRPr lang="en-GB"/>
          </a:p>
        </p:txBody>
      </p:sp>
      <p:sp>
        <p:nvSpPr>
          <p:cNvPr id="21" name="Content Placeholder 2"/>
          <p:cNvSpPr txBox="1">
            <a:spLocks/>
          </p:cNvSpPr>
          <p:nvPr/>
        </p:nvSpPr>
        <p:spPr>
          <a:xfrm>
            <a:off x="7664301" y="755973"/>
            <a:ext cx="4495949" cy="4536504"/>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chemeClr val="accent2">
                    <a:lumMod val="75000"/>
                  </a:schemeClr>
                </a:solidFill>
                <a:latin typeface="+mn-lt"/>
                <a:cs typeface="Arial" panose="020B0604020202020204" pitchFamily="34" charset="0"/>
              </a:rPr>
              <a:t>Step 12: Booking the Appointment</a:t>
            </a:r>
          </a:p>
          <a:p>
            <a:pPr marL="0" indent="0">
              <a:buFont typeface="Arial"/>
              <a:buNone/>
            </a:pPr>
            <a:endParaRPr lang="en-GB" sz="1300" dirty="0" smtClean="0">
              <a:latin typeface="+mn-lt"/>
              <a:cs typeface="Arial" panose="020B0604020202020204" pitchFamily="34" charset="0"/>
            </a:endParaRPr>
          </a:p>
          <a:p>
            <a:pPr marL="0" indent="0">
              <a:buNone/>
            </a:pPr>
            <a:r>
              <a:rPr lang="en-GB" sz="1400" b="1" dirty="0" smtClean="0">
                <a:solidFill>
                  <a:srgbClr val="666666"/>
                </a:solidFill>
                <a:latin typeface="+mn-lt"/>
                <a:cs typeface="Arial" panose="020B0604020202020204" pitchFamily="34" charset="0"/>
              </a:rPr>
              <a:t>1. Appointment type </a:t>
            </a:r>
            <a:r>
              <a:rPr lang="en-GB" sz="1400" dirty="0" smtClean="0">
                <a:solidFill>
                  <a:srgbClr val="666666"/>
                </a:solidFill>
                <a:latin typeface="+mn-lt"/>
                <a:cs typeface="Arial" panose="020B0604020202020204" pitchFamily="34" charset="0"/>
              </a:rPr>
              <a:t>– Here choose the standard Am or PM option</a:t>
            </a:r>
          </a:p>
          <a:p>
            <a:pPr marL="0" indent="0">
              <a:buNone/>
            </a:pPr>
            <a:endParaRPr lang="en-GB" sz="1400" dirty="0" smtClean="0">
              <a:solidFill>
                <a:srgbClr val="666666"/>
              </a:solidFill>
              <a:latin typeface="+mn-lt"/>
              <a:cs typeface="Arial" panose="020B0604020202020204" pitchFamily="34" charset="0"/>
            </a:endParaRPr>
          </a:p>
          <a:p>
            <a:pPr marL="0" indent="0">
              <a:buNone/>
            </a:pPr>
            <a:r>
              <a:rPr lang="en-GB" sz="1400" b="1" dirty="0" smtClean="0">
                <a:solidFill>
                  <a:srgbClr val="666666"/>
                </a:solidFill>
                <a:latin typeface="+mn-lt"/>
                <a:cs typeface="Arial" panose="020B0604020202020204" pitchFamily="34" charset="0"/>
              </a:rPr>
              <a:t>2. List available appointment slots from  </a:t>
            </a:r>
            <a:r>
              <a:rPr lang="en-GB" sz="1400" dirty="0" smtClean="0">
                <a:solidFill>
                  <a:srgbClr val="666666"/>
                </a:solidFill>
                <a:latin typeface="+mn-lt"/>
                <a:cs typeface="Arial" panose="020B0604020202020204" pitchFamily="34" charset="0"/>
              </a:rPr>
              <a:t>- This will bring up the latest appointment slots available</a:t>
            </a:r>
          </a:p>
          <a:p>
            <a:pPr marL="0" indent="0">
              <a:buNone/>
            </a:pPr>
            <a:endParaRPr lang="en-GB" sz="1400" dirty="0" smtClean="0">
              <a:solidFill>
                <a:srgbClr val="666666"/>
              </a:solidFill>
              <a:latin typeface="+mn-lt"/>
              <a:cs typeface="Arial" panose="020B0604020202020204" pitchFamily="34" charset="0"/>
            </a:endParaRPr>
          </a:p>
          <a:p>
            <a:pPr marL="0" indent="0">
              <a:buNone/>
            </a:pPr>
            <a:r>
              <a:rPr lang="en-GB" sz="1400" b="1" dirty="0" smtClean="0">
                <a:solidFill>
                  <a:srgbClr val="666666"/>
                </a:solidFill>
                <a:latin typeface="+mn-lt"/>
                <a:cs typeface="Arial" panose="020B0604020202020204" pitchFamily="34" charset="0"/>
              </a:rPr>
              <a:t>3. </a:t>
            </a:r>
            <a:r>
              <a:rPr lang="en-GB" sz="1400" dirty="0" smtClean="0">
                <a:solidFill>
                  <a:srgbClr val="666666"/>
                </a:solidFill>
                <a:latin typeface="+mn-lt"/>
                <a:cs typeface="Arial" panose="020B0604020202020204" pitchFamily="34" charset="0"/>
              </a:rPr>
              <a:t>Click on ‘</a:t>
            </a:r>
            <a:r>
              <a:rPr lang="en-GB" sz="1400" b="1" dirty="0" smtClean="0">
                <a:solidFill>
                  <a:srgbClr val="666666"/>
                </a:solidFill>
                <a:latin typeface="+mn-lt"/>
                <a:cs typeface="Arial" panose="020B0604020202020204" pitchFamily="34" charset="0"/>
              </a:rPr>
              <a:t>List Available slots</a:t>
            </a:r>
            <a:r>
              <a:rPr lang="en-GB" sz="1400" dirty="0" smtClean="0">
                <a:solidFill>
                  <a:srgbClr val="666666"/>
                </a:solidFill>
                <a:latin typeface="+mn-lt"/>
                <a:cs typeface="Arial" panose="020B0604020202020204" pitchFamily="34" charset="0"/>
              </a:rPr>
              <a:t>’</a:t>
            </a:r>
          </a:p>
          <a:p>
            <a:pPr marL="0" indent="0">
              <a:buNone/>
            </a:pPr>
            <a:endParaRPr lang="en-GB" sz="1400" dirty="0" smtClean="0">
              <a:solidFill>
                <a:srgbClr val="666666"/>
              </a:solidFill>
              <a:latin typeface="+mn-lt"/>
              <a:cs typeface="Arial" panose="020B0604020202020204" pitchFamily="34" charset="0"/>
            </a:endParaRPr>
          </a:p>
          <a:p>
            <a:pPr marL="0" indent="0">
              <a:buNone/>
            </a:pPr>
            <a:r>
              <a:rPr lang="en-GB" sz="1400" dirty="0" smtClean="0">
                <a:solidFill>
                  <a:srgbClr val="666666"/>
                </a:solidFill>
                <a:latin typeface="+mn-lt"/>
                <a:cs typeface="Arial" panose="020B0604020202020204" pitchFamily="34" charset="0"/>
              </a:rPr>
              <a:t>4. Select the appointment you require</a:t>
            </a:r>
          </a:p>
          <a:p>
            <a:pPr marL="0" indent="0">
              <a:buNone/>
            </a:pPr>
            <a:endParaRPr lang="en-GB" sz="1400" dirty="0" smtClean="0">
              <a:solidFill>
                <a:srgbClr val="666666"/>
              </a:solidFill>
              <a:latin typeface="+mn-lt"/>
              <a:cs typeface="Arial" panose="020B0604020202020204" pitchFamily="34" charset="0"/>
            </a:endParaRPr>
          </a:p>
          <a:p>
            <a:pPr marL="0" indent="0">
              <a:buNone/>
            </a:pPr>
            <a:r>
              <a:rPr lang="en-GB" sz="1400" dirty="0" smtClean="0">
                <a:solidFill>
                  <a:srgbClr val="666666"/>
                </a:solidFill>
                <a:latin typeface="+mn-lt"/>
                <a:cs typeface="Arial" panose="020B0604020202020204" pitchFamily="34" charset="0"/>
              </a:rPr>
              <a:t>5. Click on ‘</a:t>
            </a:r>
            <a:r>
              <a:rPr lang="en-GB" sz="1400" b="1" dirty="0" smtClean="0">
                <a:solidFill>
                  <a:srgbClr val="666666"/>
                </a:solidFill>
                <a:latin typeface="+mn-lt"/>
                <a:cs typeface="Arial" panose="020B0604020202020204" pitchFamily="34" charset="0"/>
              </a:rPr>
              <a:t>reserve appointment</a:t>
            </a:r>
            <a:r>
              <a:rPr lang="en-GB" sz="1400" dirty="0" smtClean="0">
                <a:solidFill>
                  <a:srgbClr val="666666"/>
                </a:solidFill>
                <a:latin typeface="+mn-lt"/>
                <a:cs typeface="Arial" panose="020B0604020202020204" pitchFamily="34" charset="0"/>
              </a:rPr>
              <a:t>’</a:t>
            </a:r>
          </a:p>
          <a:p>
            <a:pPr marL="0" indent="0">
              <a:buNone/>
            </a:pPr>
            <a:endParaRPr lang="en-GB" sz="1300" dirty="0">
              <a:solidFill>
                <a:srgbClr val="666666"/>
              </a:solidFill>
              <a:latin typeface="+mn-lt"/>
              <a:cs typeface="Arial" panose="020B0604020202020204" pitchFamily="34" charset="0"/>
            </a:endParaRPr>
          </a:p>
        </p:txBody>
      </p:sp>
      <p:pic>
        <p:nvPicPr>
          <p:cNvPr id="7" name="Picture 6"/>
          <p:cNvPicPr>
            <a:picLocks noChangeAspect="1"/>
          </p:cNvPicPr>
          <p:nvPr/>
        </p:nvPicPr>
        <p:blipFill>
          <a:blip r:embed="rId2"/>
          <a:stretch>
            <a:fillRect/>
          </a:stretch>
        </p:blipFill>
        <p:spPr>
          <a:xfrm>
            <a:off x="-46704" y="2952246"/>
            <a:ext cx="7711004" cy="2706546"/>
          </a:xfrm>
          <a:prstGeom prst="rect">
            <a:avLst/>
          </a:prstGeom>
        </p:spPr>
      </p:pic>
      <p:pic>
        <p:nvPicPr>
          <p:cNvPr id="8" name="Picture 7"/>
          <p:cNvPicPr>
            <a:picLocks noChangeAspect="1"/>
          </p:cNvPicPr>
          <p:nvPr/>
        </p:nvPicPr>
        <p:blipFill>
          <a:blip r:embed="rId3"/>
          <a:stretch>
            <a:fillRect/>
          </a:stretch>
        </p:blipFill>
        <p:spPr>
          <a:xfrm>
            <a:off x="-34313" y="611957"/>
            <a:ext cx="7698613" cy="2209800"/>
          </a:xfrm>
          <a:prstGeom prst="rect">
            <a:avLst/>
          </a:prstGeom>
        </p:spPr>
      </p:pic>
      <p:pic>
        <p:nvPicPr>
          <p:cNvPr id="9" name="Picture 8"/>
          <p:cNvPicPr>
            <a:picLocks noChangeAspect="1"/>
          </p:cNvPicPr>
          <p:nvPr/>
        </p:nvPicPr>
        <p:blipFill>
          <a:blip r:embed="rId4"/>
          <a:stretch>
            <a:fillRect/>
          </a:stretch>
        </p:blipFill>
        <p:spPr>
          <a:xfrm>
            <a:off x="-46703" y="5618981"/>
            <a:ext cx="7711004" cy="1041648"/>
          </a:xfrm>
          <a:prstGeom prst="rect">
            <a:avLst/>
          </a:prstGeom>
        </p:spPr>
      </p:pic>
      <p:pic>
        <p:nvPicPr>
          <p:cNvPr id="3" name="Picture 2"/>
          <p:cNvPicPr>
            <a:picLocks noChangeAspect="1"/>
          </p:cNvPicPr>
          <p:nvPr/>
        </p:nvPicPr>
        <p:blipFill>
          <a:blip r:embed="rId5"/>
          <a:stretch>
            <a:fillRect/>
          </a:stretch>
        </p:blipFill>
        <p:spPr>
          <a:xfrm>
            <a:off x="5144021" y="1657223"/>
            <a:ext cx="231668" cy="268247"/>
          </a:xfrm>
          <a:prstGeom prst="rect">
            <a:avLst/>
          </a:prstGeom>
        </p:spPr>
      </p:pic>
      <p:pic>
        <p:nvPicPr>
          <p:cNvPr id="4" name="Picture 3"/>
          <p:cNvPicPr>
            <a:picLocks noChangeAspect="1"/>
          </p:cNvPicPr>
          <p:nvPr/>
        </p:nvPicPr>
        <p:blipFill>
          <a:blip r:embed="rId6"/>
          <a:stretch>
            <a:fillRect/>
          </a:stretch>
        </p:blipFill>
        <p:spPr>
          <a:xfrm>
            <a:off x="5141539" y="2024018"/>
            <a:ext cx="231668" cy="268247"/>
          </a:xfrm>
          <a:prstGeom prst="rect">
            <a:avLst/>
          </a:prstGeom>
        </p:spPr>
      </p:pic>
      <p:pic>
        <p:nvPicPr>
          <p:cNvPr id="10" name="Picture 9"/>
          <p:cNvPicPr>
            <a:picLocks noChangeAspect="1"/>
          </p:cNvPicPr>
          <p:nvPr/>
        </p:nvPicPr>
        <p:blipFill>
          <a:blip r:embed="rId7"/>
          <a:stretch>
            <a:fillRect/>
          </a:stretch>
        </p:blipFill>
        <p:spPr>
          <a:xfrm>
            <a:off x="5117153" y="2390813"/>
            <a:ext cx="256054" cy="304826"/>
          </a:xfrm>
          <a:prstGeom prst="rect">
            <a:avLst/>
          </a:prstGeom>
        </p:spPr>
      </p:pic>
      <p:pic>
        <p:nvPicPr>
          <p:cNvPr id="11" name="Picture 10"/>
          <p:cNvPicPr>
            <a:picLocks noChangeAspect="1"/>
          </p:cNvPicPr>
          <p:nvPr/>
        </p:nvPicPr>
        <p:blipFill>
          <a:blip r:embed="rId8"/>
          <a:stretch>
            <a:fillRect/>
          </a:stretch>
        </p:blipFill>
        <p:spPr>
          <a:xfrm>
            <a:off x="5448192" y="4153106"/>
            <a:ext cx="256054" cy="304826"/>
          </a:xfrm>
          <a:prstGeom prst="rect">
            <a:avLst/>
          </a:prstGeom>
        </p:spPr>
      </p:pic>
      <p:pic>
        <p:nvPicPr>
          <p:cNvPr id="12" name="Picture 11"/>
          <p:cNvPicPr>
            <a:picLocks noChangeAspect="1"/>
          </p:cNvPicPr>
          <p:nvPr/>
        </p:nvPicPr>
        <p:blipFill>
          <a:blip r:embed="rId9"/>
          <a:stretch>
            <a:fillRect/>
          </a:stretch>
        </p:blipFill>
        <p:spPr>
          <a:xfrm>
            <a:off x="5576219" y="6228581"/>
            <a:ext cx="256054" cy="304826"/>
          </a:xfrm>
          <a:prstGeom prst="rect">
            <a:avLst/>
          </a:prstGeom>
        </p:spPr>
      </p:pic>
    </p:spTree>
    <p:extLst>
      <p:ext uri="{BB962C8B-B14F-4D97-AF65-F5344CB8AC3E}">
        <p14:creationId xmlns:p14="http://schemas.microsoft.com/office/powerpoint/2010/main" val="3448529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391493" y="106695"/>
            <a:ext cx="10657184" cy="792000"/>
          </a:xfrm>
        </p:spPr>
        <p:txBody>
          <a:bodyPr/>
          <a:lstStyle/>
          <a:p>
            <a:r>
              <a:rPr lang="en-GB" dirty="0"/>
              <a:t>How to place a FTTP Shift ONT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17</a:t>
            </a:fld>
            <a:endParaRPr lang="en-GB"/>
          </a:p>
        </p:txBody>
      </p:sp>
      <p:sp>
        <p:nvSpPr>
          <p:cNvPr id="21" name="Content Placeholder 2"/>
          <p:cNvSpPr txBox="1">
            <a:spLocks/>
          </p:cNvSpPr>
          <p:nvPr/>
        </p:nvSpPr>
        <p:spPr>
          <a:xfrm>
            <a:off x="7880325" y="755973"/>
            <a:ext cx="4279925" cy="4536504"/>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chemeClr val="accent2">
                    <a:lumMod val="75000"/>
                  </a:schemeClr>
                </a:solidFill>
                <a:latin typeface="+mn-lt"/>
                <a:cs typeface="Arial" panose="020B0604020202020204" pitchFamily="34" charset="0"/>
              </a:rPr>
              <a:t>Step 13: Booking the Appointment</a:t>
            </a:r>
          </a:p>
          <a:p>
            <a:pPr marL="0" indent="0">
              <a:buFont typeface="Arial"/>
              <a:buNone/>
            </a:pPr>
            <a:endParaRPr lang="en-GB" sz="1300" dirty="0" smtClean="0">
              <a:latin typeface="+mn-lt"/>
              <a:cs typeface="Arial" panose="020B0604020202020204" pitchFamily="34" charset="0"/>
            </a:endParaRPr>
          </a:p>
          <a:p>
            <a:pPr marL="0" indent="0">
              <a:buFont typeface="Arial"/>
              <a:buNone/>
            </a:pPr>
            <a:r>
              <a:rPr lang="en-GB" sz="1300" dirty="0" smtClean="0">
                <a:solidFill>
                  <a:srgbClr val="666666"/>
                </a:solidFill>
                <a:latin typeface="+mn-lt"/>
                <a:cs typeface="Arial" panose="020B0604020202020204" pitchFamily="34" charset="0"/>
              </a:rPr>
              <a:t>This then shows you the appointment you have reserved. If you are happy with this</a:t>
            </a:r>
          </a:p>
          <a:p>
            <a:pPr marL="0" indent="0">
              <a:buFont typeface="Arial"/>
              <a:buNone/>
            </a:pPr>
            <a:endParaRPr lang="en-GB" sz="1300" dirty="0">
              <a:solidFill>
                <a:srgbClr val="666666"/>
              </a:solidFill>
              <a:latin typeface="+mn-lt"/>
              <a:cs typeface="Arial" panose="020B0604020202020204" pitchFamily="34" charset="0"/>
            </a:endParaRPr>
          </a:p>
          <a:p>
            <a:pPr marL="0" indent="0">
              <a:buNone/>
            </a:pPr>
            <a:r>
              <a:rPr lang="en-GB" sz="1300" dirty="0" smtClean="0">
                <a:solidFill>
                  <a:srgbClr val="666666"/>
                </a:solidFill>
                <a:latin typeface="+mn-lt"/>
                <a:cs typeface="Arial" panose="020B0604020202020204" pitchFamily="34" charset="0"/>
              </a:rPr>
              <a:t>1. Click on ‘</a:t>
            </a:r>
            <a:r>
              <a:rPr lang="en-GB" sz="1300" b="1" dirty="0" smtClean="0">
                <a:solidFill>
                  <a:srgbClr val="666666"/>
                </a:solidFill>
                <a:latin typeface="+mn-lt"/>
                <a:cs typeface="Arial" panose="020B0604020202020204" pitchFamily="34" charset="0"/>
              </a:rPr>
              <a:t>Save Changes</a:t>
            </a:r>
            <a:r>
              <a:rPr lang="en-GB" sz="1300" dirty="0" smtClean="0">
                <a:solidFill>
                  <a:srgbClr val="666666"/>
                </a:solidFill>
                <a:latin typeface="+mn-lt"/>
                <a:cs typeface="Arial" panose="020B0604020202020204" pitchFamily="34" charset="0"/>
              </a:rPr>
              <a:t>’</a:t>
            </a:r>
            <a:endParaRPr lang="en-GB" sz="1300" dirty="0">
              <a:solidFill>
                <a:srgbClr val="666666"/>
              </a:solidFill>
              <a:latin typeface="+mn-lt"/>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0878" y="600036"/>
            <a:ext cx="7849447" cy="2495550"/>
          </a:xfrm>
          <a:prstGeom prst="rect">
            <a:avLst/>
          </a:prstGeom>
        </p:spPr>
      </p:pic>
      <p:pic>
        <p:nvPicPr>
          <p:cNvPr id="4" name="Picture 3"/>
          <p:cNvPicPr>
            <a:picLocks noChangeAspect="1"/>
          </p:cNvPicPr>
          <p:nvPr/>
        </p:nvPicPr>
        <p:blipFill>
          <a:blip r:embed="rId3"/>
          <a:stretch>
            <a:fillRect/>
          </a:stretch>
        </p:blipFill>
        <p:spPr>
          <a:xfrm>
            <a:off x="0" y="3095586"/>
            <a:ext cx="7880325" cy="904875"/>
          </a:xfrm>
          <a:prstGeom prst="rect">
            <a:avLst/>
          </a:prstGeom>
        </p:spPr>
      </p:pic>
      <p:pic>
        <p:nvPicPr>
          <p:cNvPr id="6" name="Picture 5"/>
          <p:cNvPicPr>
            <a:picLocks noChangeAspect="1"/>
          </p:cNvPicPr>
          <p:nvPr/>
        </p:nvPicPr>
        <p:blipFill>
          <a:blip r:embed="rId4"/>
          <a:stretch>
            <a:fillRect/>
          </a:stretch>
        </p:blipFill>
        <p:spPr>
          <a:xfrm>
            <a:off x="6080125" y="3411031"/>
            <a:ext cx="231668" cy="268247"/>
          </a:xfrm>
          <a:prstGeom prst="rect">
            <a:avLst/>
          </a:prstGeom>
        </p:spPr>
      </p:pic>
    </p:spTree>
    <p:extLst>
      <p:ext uri="{BB962C8B-B14F-4D97-AF65-F5344CB8AC3E}">
        <p14:creationId xmlns:p14="http://schemas.microsoft.com/office/powerpoint/2010/main" val="106414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16992" y="35283"/>
            <a:ext cx="12169352" cy="792000"/>
          </a:xfrm>
        </p:spPr>
        <p:txBody>
          <a:bodyPr/>
          <a:lstStyle/>
          <a:p>
            <a:r>
              <a:rPr lang="en-GB" dirty="0"/>
              <a:t>How to place a FTTP Shift ONT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18</a:t>
            </a:fld>
            <a:endParaRPr lang="en-GB"/>
          </a:p>
        </p:txBody>
      </p:sp>
      <p:sp>
        <p:nvSpPr>
          <p:cNvPr id="21" name="Content Placeholder 2"/>
          <p:cNvSpPr txBox="1">
            <a:spLocks/>
          </p:cNvSpPr>
          <p:nvPr/>
        </p:nvSpPr>
        <p:spPr>
          <a:xfrm>
            <a:off x="7880326" y="971997"/>
            <a:ext cx="4272034" cy="4536504"/>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chemeClr val="accent2">
                    <a:lumMod val="75000"/>
                  </a:schemeClr>
                </a:solidFill>
                <a:latin typeface="+mn-lt"/>
                <a:cs typeface="Arial" panose="020B0604020202020204" pitchFamily="34" charset="0"/>
              </a:rPr>
              <a:t>Step 14: Order Summary</a:t>
            </a:r>
          </a:p>
          <a:p>
            <a:pPr marL="0" indent="0">
              <a:buFont typeface="Arial"/>
              <a:buNone/>
            </a:pPr>
            <a:endParaRPr lang="en-GB" sz="1300" dirty="0" smtClean="0">
              <a:latin typeface="+mn-lt"/>
              <a:cs typeface="Arial" panose="020B0604020202020204" pitchFamily="34" charset="0"/>
            </a:endParaRPr>
          </a:p>
          <a:p>
            <a:pPr marL="0" indent="0">
              <a:buFont typeface="Arial"/>
              <a:buNone/>
            </a:pPr>
            <a:r>
              <a:rPr lang="en-GB" sz="1300" dirty="0" smtClean="0">
                <a:solidFill>
                  <a:schemeClr val="bg1">
                    <a:lumMod val="50000"/>
                  </a:schemeClr>
                </a:solidFill>
                <a:latin typeface="+mn-lt"/>
                <a:cs typeface="Arial" panose="020B0604020202020204" pitchFamily="34" charset="0"/>
              </a:rPr>
              <a:t>Your order is summarised confirming the selected appointment and the cost details.</a:t>
            </a:r>
          </a:p>
          <a:p>
            <a:pPr marL="0" indent="0">
              <a:buFont typeface="Arial"/>
              <a:buNone/>
            </a:pPr>
            <a:endParaRPr lang="en-GB" sz="1300" dirty="0">
              <a:solidFill>
                <a:schemeClr val="bg1">
                  <a:lumMod val="50000"/>
                </a:schemeClr>
              </a:solidFill>
              <a:latin typeface="+mn-lt"/>
              <a:cs typeface="Arial" panose="020B0604020202020204" pitchFamily="34" charset="0"/>
            </a:endParaRPr>
          </a:p>
          <a:p>
            <a:pPr marL="0" indent="0">
              <a:buFont typeface="Arial"/>
              <a:buNone/>
            </a:pPr>
            <a:r>
              <a:rPr lang="en-GB" sz="1300" dirty="0" smtClean="0">
                <a:solidFill>
                  <a:schemeClr val="bg1">
                    <a:lumMod val="50000"/>
                  </a:schemeClr>
                </a:solidFill>
                <a:latin typeface="+mn-lt"/>
                <a:cs typeface="Arial" panose="020B0604020202020204" pitchFamily="34" charset="0"/>
              </a:rPr>
              <a:t>If you want to change the appointment you still can.</a:t>
            </a:r>
          </a:p>
          <a:p>
            <a:pPr marL="0" indent="0">
              <a:buFont typeface="Arial"/>
              <a:buNone/>
            </a:pPr>
            <a:endParaRPr lang="en-GB" sz="1300" dirty="0" smtClean="0">
              <a:solidFill>
                <a:schemeClr val="bg1">
                  <a:lumMod val="50000"/>
                </a:schemeClr>
              </a:solidFill>
              <a:latin typeface="+mn-lt"/>
              <a:cs typeface="Arial" panose="020B0604020202020204" pitchFamily="34" charset="0"/>
            </a:endParaRPr>
          </a:p>
          <a:p>
            <a:pPr marL="0" indent="0">
              <a:buFont typeface="Arial"/>
              <a:buNone/>
            </a:pPr>
            <a:r>
              <a:rPr lang="en-GB" sz="1300" dirty="0" smtClean="0">
                <a:solidFill>
                  <a:schemeClr val="bg1">
                    <a:lumMod val="50000"/>
                  </a:schemeClr>
                </a:solidFill>
                <a:latin typeface="+mn-lt"/>
                <a:cs typeface="Arial" panose="020B0604020202020204" pitchFamily="34" charset="0"/>
              </a:rPr>
              <a:t>1. When you are happy select ‘</a:t>
            </a:r>
            <a:r>
              <a:rPr lang="en-GB" sz="1300" b="1" dirty="0" smtClean="0">
                <a:solidFill>
                  <a:schemeClr val="bg1">
                    <a:lumMod val="50000"/>
                  </a:schemeClr>
                </a:solidFill>
                <a:latin typeface="+mn-lt"/>
                <a:cs typeface="Arial" panose="020B0604020202020204" pitchFamily="34" charset="0"/>
              </a:rPr>
              <a:t>Next</a:t>
            </a:r>
            <a:r>
              <a:rPr lang="en-GB" sz="1300" dirty="0" smtClean="0">
                <a:solidFill>
                  <a:schemeClr val="bg1">
                    <a:lumMod val="50000"/>
                  </a:schemeClr>
                </a:solidFill>
                <a:latin typeface="+mn-lt"/>
                <a:cs typeface="Arial" panose="020B0604020202020204" pitchFamily="34" charset="0"/>
              </a:rPr>
              <a:t>’</a:t>
            </a:r>
          </a:p>
          <a:p>
            <a:pPr marL="0" indent="0">
              <a:buFont typeface="Arial"/>
              <a:buNone/>
            </a:pPr>
            <a:endParaRPr lang="en-GB" sz="1300" dirty="0" smtClean="0">
              <a:solidFill>
                <a:srgbClr val="666666"/>
              </a:solidFill>
              <a:latin typeface="+mn-lt"/>
              <a:cs typeface="Arial" panose="020B0604020202020204" pitchFamily="34" charset="0"/>
            </a:endParaRPr>
          </a:p>
          <a:p>
            <a:pPr marL="0" indent="0">
              <a:buFont typeface="Arial"/>
              <a:buNone/>
            </a:pPr>
            <a:endParaRPr lang="en-GB" sz="1300" dirty="0">
              <a:solidFill>
                <a:srgbClr val="666666"/>
              </a:solidFill>
              <a:latin typeface="+mn-lt"/>
              <a:cs typeface="Arial" panose="020B0604020202020204" pitchFamily="34" charset="0"/>
            </a:endParaRPr>
          </a:p>
        </p:txBody>
      </p:sp>
      <p:pic>
        <p:nvPicPr>
          <p:cNvPr id="6" name="Picture 5"/>
          <p:cNvPicPr>
            <a:picLocks noChangeAspect="1"/>
          </p:cNvPicPr>
          <p:nvPr/>
        </p:nvPicPr>
        <p:blipFill>
          <a:blip r:embed="rId2"/>
          <a:stretch>
            <a:fillRect/>
          </a:stretch>
        </p:blipFill>
        <p:spPr>
          <a:xfrm>
            <a:off x="0" y="554294"/>
            <a:ext cx="7880325" cy="4594168"/>
          </a:xfrm>
          <a:prstGeom prst="rect">
            <a:avLst/>
          </a:prstGeom>
        </p:spPr>
      </p:pic>
      <p:pic>
        <p:nvPicPr>
          <p:cNvPr id="7" name="Picture 6"/>
          <p:cNvPicPr>
            <a:picLocks noChangeAspect="1"/>
          </p:cNvPicPr>
          <p:nvPr/>
        </p:nvPicPr>
        <p:blipFill>
          <a:blip r:embed="rId3"/>
          <a:stretch>
            <a:fillRect/>
          </a:stretch>
        </p:blipFill>
        <p:spPr>
          <a:xfrm>
            <a:off x="0" y="5148462"/>
            <a:ext cx="7756587" cy="1692076"/>
          </a:xfrm>
          <a:prstGeom prst="rect">
            <a:avLst/>
          </a:prstGeom>
        </p:spPr>
      </p:pic>
      <p:pic>
        <p:nvPicPr>
          <p:cNvPr id="3" name="Picture 2"/>
          <p:cNvPicPr>
            <a:picLocks noChangeAspect="1"/>
          </p:cNvPicPr>
          <p:nvPr/>
        </p:nvPicPr>
        <p:blipFill>
          <a:blip r:embed="rId4"/>
          <a:stretch>
            <a:fillRect/>
          </a:stretch>
        </p:blipFill>
        <p:spPr>
          <a:xfrm>
            <a:off x="7648657" y="6572291"/>
            <a:ext cx="231668" cy="268247"/>
          </a:xfrm>
          <a:prstGeom prst="rect">
            <a:avLst/>
          </a:prstGeom>
        </p:spPr>
      </p:pic>
    </p:spTree>
    <p:extLst>
      <p:ext uri="{BB962C8B-B14F-4D97-AF65-F5344CB8AC3E}">
        <p14:creationId xmlns:p14="http://schemas.microsoft.com/office/powerpoint/2010/main" val="928662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319485" y="143228"/>
            <a:ext cx="11195067" cy="792000"/>
          </a:xfrm>
        </p:spPr>
        <p:txBody>
          <a:bodyPr/>
          <a:lstStyle/>
          <a:p>
            <a:r>
              <a:rPr lang="en-GB" dirty="0"/>
              <a:t>How to place a FTTP Shift ONT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19</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19</a:t>
            </a:fld>
            <a:endParaRPr lang="en-GB"/>
          </a:p>
        </p:txBody>
      </p:sp>
      <p:sp>
        <p:nvSpPr>
          <p:cNvPr id="7" name="Content Placeholder 2"/>
          <p:cNvSpPr txBox="1">
            <a:spLocks/>
          </p:cNvSpPr>
          <p:nvPr/>
        </p:nvSpPr>
        <p:spPr>
          <a:xfrm>
            <a:off x="6335836" y="1404044"/>
            <a:ext cx="5400600" cy="3763363"/>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dirty="0" smtClean="0">
                <a:solidFill>
                  <a:schemeClr val="accent2">
                    <a:lumMod val="75000"/>
                  </a:schemeClr>
                </a:solidFill>
                <a:latin typeface="Arial" panose="020B0604020202020204" pitchFamily="34" charset="0"/>
                <a:cs typeface="Arial" panose="020B0604020202020204" pitchFamily="34" charset="0"/>
              </a:rPr>
              <a:t>Step 15: Order Contacts</a:t>
            </a:r>
          </a:p>
          <a:p>
            <a:pPr marL="0" indent="0">
              <a:buFont typeface="Arial"/>
              <a:buNone/>
            </a:pPr>
            <a:endParaRPr lang="en-GB" sz="1300" dirty="0" smtClean="0">
              <a:latin typeface="Arial" panose="020B0604020202020204" pitchFamily="34" charset="0"/>
              <a:cs typeface="Arial" panose="020B0604020202020204" pitchFamily="34" charset="0"/>
            </a:endParaRPr>
          </a:p>
          <a:p>
            <a:pPr marL="0" indent="0">
              <a:buNone/>
            </a:pPr>
            <a:r>
              <a:rPr lang="en-GB" sz="1400" dirty="0" smtClean="0">
                <a:solidFill>
                  <a:srgbClr val="666666"/>
                </a:solidFill>
                <a:latin typeface="Arial" panose="020B0604020202020204" pitchFamily="34" charset="0"/>
                <a:cs typeface="Arial" panose="020B0604020202020204" pitchFamily="34" charset="0"/>
              </a:rPr>
              <a:t>You can now add the details of who you want to be kept up-to-date on the progress of the order. </a:t>
            </a:r>
          </a:p>
          <a:p>
            <a:pPr marL="0" indent="0">
              <a:buNone/>
            </a:pPr>
            <a:endParaRPr lang="en-GB" sz="1400" dirty="0">
              <a:solidFill>
                <a:srgbClr val="666666"/>
              </a:solidFill>
              <a:latin typeface="Arial" panose="020B0604020202020204" pitchFamily="34" charset="0"/>
              <a:cs typeface="Arial" panose="020B0604020202020204" pitchFamily="34" charset="0"/>
            </a:endParaRP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Your details will be automatically populated from your BTWholesale.com account details. You can edit these if needed.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 can also add any additional contacts.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 can also choose how you want to be updated; Email, Online Tracking or Critical emails only.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Click ‘</a:t>
            </a:r>
            <a:r>
              <a:rPr lang="en-GB" sz="1400" b="1" dirty="0" smtClean="0">
                <a:solidFill>
                  <a:srgbClr val="666666"/>
                </a:solidFill>
                <a:latin typeface="Arial" panose="020B0604020202020204" pitchFamily="34" charset="0"/>
                <a:cs typeface="Arial" panose="020B0604020202020204" pitchFamily="34" charset="0"/>
              </a:rPr>
              <a:t>Next</a:t>
            </a:r>
            <a:r>
              <a:rPr lang="en-GB" sz="1400" dirty="0" smtClean="0">
                <a:solidFill>
                  <a:srgbClr val="666666"/>
                </a:solidFill>
                <a:latin typeface="Arial" panose="020B0604020202020204" pitchFamily="34" charset="0"/>
                <a:cs typeface="Arial" panose="020B0604020202020204" pitchFamily="34" charset="0"/>
              </a:rPr>
              <a:t>’ </a:t>
            </a:r>
            <a:endParaRPr lang="en-GB" sz="1400" dirty="0">
              <a:solidFill>
                <a:srgbClr val="666666"/>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0" y="971232"/>
            <a:ext cx="6276979" cy="5185341"/>
          </a:xfrm>
          <a:prstGeom prst="rect">
            <a:avLst/>
          </a:prstGeom>
          <a:ln>
            <a:solidFill>
              <a:srgbClr val="666666"/>
            </a:solidFill>
          </a:ln>
          <a:effectLst>
            <a:outerShdw blurRad="50800" dist="38100" dir="2700000" algn="tl" rotWithShape="0">
              <a:prstClr val="black">
                <a:alpha val="40000"/>
              </a:prstClr>
            </a:outerShdw>
          </a:effectLst>
        </p:spPr>
      </p:pic>
      <p:sp>
        <p:nvSpPr>
          <p:cNvPr id="9" name="Oval 8"/>
          <p:cNvSpPr/>
          <p:nvPr/>
        </p:nvSpPr>
        <p:spPr>
          <a:xfrm>
            <a:off x="6066357" y="3767936"/>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
        <p:nvSpPr>
          <p:cNvPr id="10" name="Oval 9"/>
          <p:cNvSpPr/>
          <p:nvPr/>
        </p:nvSpPr>
        <p:spPr>
          <a:xfrm>
            <a:off x="903522" y="3296248"/>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2</a:t>
            </a:r>
            <a:endParaRPr lang="en-GB" sz="1100" dirty="0">
              <a:solidFill>
                <a:srgbClr val="193A67"/>
              </a:solidFill>
            </a:endParaRPr>
          </a:p>
        </p:txBody>
      </p:sp>
      <p:sp>
        <p:nvSpPr>
          <p:cNvPr id="11" name="Oval 10"/>
          <p:cNvSpPr/>
          <p:nvPr/>
        </p:nvSpPr>
        <p:spPr>
          <a:xfrm>
            <a:off x="1081322" y="522046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3</a:t>
            </a:r>
            <a:endParaRPr lang="en-GB" sz="1100" dirty="0">
              <a:solidFill>
                <a:srgbClr val="193A67"/>
              </a:solidFill>
            </a:endParaRPr>
          </a:p>
        </p:txBody>
      </p:sp>
      <p:sp>
        <p:nvSpPr>
          <p:cNvPr id="12" name="Oval 11"/>
          <p:cNvSpPr/>
          <p:nvPr/>
        </p:nvSpPr>
        <p:spPr>
          <a:xfrm>
            <a:off x="5216029" y="592587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4</a:t>
            </a:r>
          </a:p>
        </p:txBody>
      </p:sp>
      <p:pic>
        <p:nvPicPr>
          <p:cNvPr id="3" name="Picture 2"/>
          <p:cNvPicPr>
            <a:picLocks noChangeAspect="1"/>
          </p:cNvPicPr>
          <p:nvPr/>
        </p:nvPicPr>
        <p:blipFill>
          <a:blip r:embed="rId3"/>
          <a:stretch>
            <a:fillRect/>
          </a:stretch>
        </p:blipFill>
        <p:spPr>
          <a:xfrm>
            <a:off x="0" y="951428"/>
            <a:ext cx="6335836" cy="1172697"/>
          </a:xfrm>
          <a:prstGeom prst="rect">
            <a:avLst/>
          </a:prstGeom>
        </p:spPr>
      </p:pic>
    </p:spTree>
    <p:extLst>
      <p:ext uri="{BB962C8B-B14F-4D97-AF65-F5344CB8AC3E}">
        <p14:creationId xmlns:p14="http://schemas.microsoft.com/office/powerpoint/2010/main" val="2715492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344912" y="827981"/>
            <a:ext cx="10258964" cy="792000"/>
          </a:xfrm>
        </p:spPr>
        <p:txBody>
          <a:bodyPr/>
          <a:lstStyle/>
          <a:p>
            <a:r>
              <a:rPr lang="en-GB" dirty="0"/>
              <a:t>How to place a FTTP Shift ONT Order on Enhanced Eco+</a:t>
            </a:r>
            <a:br>
              <a:rPr lang="en-GB" dirty="0"/>
            </a:br>
            <a:endParaRPr lang="en-GB" dirty="0"/>
          </a:p>
        </p:txBody>
      </p:sp>
      <p:sp>
        <p:nvSpPr>
          <p:cNvPr id="3" name="Slide Number Placeholder 2">
            <a:extLst>
              <a:ext uri="{FF2B5EF4-FFF2-40B4-BE49-F238E27FC236}">
                <a16:creationId xmlns:a16="http://schemas.microsoft.com/office/drawing/2014/main" xmlns="" id="{8516C4A0-B40C-4E18-AD76-ECD32100A00A}"/>
              </a:ext>
            </a:extLst>
          </p:cNvPr>
          <p:cNvSpPr>
            <a:spLocks noGrp="1"/>
          </p:cNvSpPr>
          <p:nvPr>
            <p:ph type="sldNum" sz="quarter" idx="12"/>
          </p:nvPr>
        </p:nvSpPr>
        <p:spPr/>
        <p:txBody>
          <a:bodyPr/>
          <a:lstStyle/>
          <a:p>
            <a:fld id="{0B868178-02AE-42FC-958D-6B8F13B60175}" type="slidenum">
              <a:rPr lang="en-GB" smtClean="0"/>
              <a:pPr/>
              <a:t>2</a:t>
            </a:fld>
            <a:endParaRPr lang="en-GB" dirty="0"/>
          </a:p>
        </p:txBody>
      </p:sp>
      <p:sp>
        <p:nvSpPr>
          <p:cNvPr id="6" name="Content Placeholder 2"/>
          <p:cNvSpPr txBox="1">
            <a:spLocks/>
          </p:cNvSpPr>
          <p:nvPr/>
        </p:nvSpPr>
        <p:spPr>
          <a:xfrm>
            <a:off x="7520285" y="1970415"/>
            <a:ext cx="448518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400" b="1" dirty="0">
                <a:solidFill>
                  <a:schemeClr val="accent2">
                    <a:lumMod val="75000"/>
                  </a:schemeClr>
                </a:solidFill>
                <a:cs typeface="Arial" panose="020B0604020202020204" pitchFamily="34" charset="0"/>
              </a:rPr>
              <a:t>Step 1: Logging In</a:t>
            </a:r>
          </a:p>
          <a:p>
            <a:endParaRPr lang="en-GB" sz="1400" dirty="0">
              <a:solidFill>
                <a:schemeClr val="bg1">
                  <a:lumMod val="50000"/>
                </a:schemeClr>
              </a:solidFill>
              <a:cs typeface="Arial" panose="020B0604020202020204" pitchFamily="34" charset="0"/>
            </a:endParaRPr>
          </a:p>
          <a:p>
            <a:pPr marL="285750" indent="-285750">
              <a:spcBef>
                <a:spcPts val="600"/>
              </a:spcBef>
              <a:buFont typeface="Arial" panose="020B0604020202020204" pitchFamily="34" charset="0"/>
              <a:buChar char="•"/>
            </a:pPr>
            <a:r>
              <a:rPr lang="en-GB" sz="1400" dirty="0">
                <a:solidFill>
                  <a:schemeClr val="bg1">
                    <a:lumMod val="50000"/>
                  </a:schemeClr>
                </a:solidFill>
                <a:cs typeface="Arial" panose="020B0604020202020204" pitchFamily="34" charset="0"/>
              </a:rPr>
              <a:t>Go to </a:t>
            </a:r>
            <a:r>
              <a:rPr lang="en-GB" sz="1400" dirty="0">
                <a:solidFill>
                  <a:schemeClr val="bg1">
                    <a:lumMod val="50000"/>
                  </a:schemeClr>
                </a:solidFill>
                <a:cs typeface="Arial" panose="020B0604020202020204" pitchFamily="34" charset="0"/>
                <a:hlinkClick r:id="rId2"/>
              </a:rPr>
              <a:t>www.btwholesale.com</a:t>
            </a:r>
            <a:r>
              <a:rPr lang="en-GB" sz="1400" dirty="0">
                <a:solidFill>
                  <a:schemeClr val="bg1">
                    <a:lumMod val="50000"/>
                  </a:schemeClr>
                </a:solidFill>
                <a:cs typeface="Arial" panose="020B0604020202020204" pitchFamily="34" charset="0"/>
              </a:rPr>
              <a:t> </a:t>
            </a:r>
          </a:p>
          <a:p>
            <a:pPr marL="285750" indent="-285750">
              <a:spcBef>
                <a:spcPts val="600"/>
              </a:spcBef>
              <a:buFont typeface="Arial" panose="020B0604020202020204" pitchFamily="34" charset="0"/>
              <a:buChar char="•"/>
            </a:pPr>
            <a:r>
              <a:rPr lang="en-GB" sz="1400" dirty="0">
                <a:solidFill>
                  <a:schemeClr val="bg1">
                    <a:lumMod val="50000"/>
                  </a:schemeClr>
                </a:solidFill>
                <a:cs typeface="Arial" panose="020B0604020202020204" pitchFamily="34" charset="0"/>
              </a:rPr>
              <a:t>Enter your Username and Password</a:t>
            </a:r>
          </a:p>
          <a:p>
            <a:pPr marL="285750" indent="-285750">
              <a:spcBef>
                <a:spcPts val="600"/>
              </a:spcBef>
              <a:buFont typeface="Arial" panose="020B0604020202020204" pitchFamily="34" charset="0"/>
              <a:buChar char="•"/>
            </a:pPr>
            <a:r>
              <a:rPr lang="en-GB" sz="1400" dirty="0">
                <a:solidFill>
                  <a:schemeClr val="bg1">
                    <a:lumMod val="50000"/>
                  </a:schemeClr>
                </a:solidFill>
                <a:cs typeface="Arial" panose="020B0604020202020204" pitchFamily="34" charset="0"/>
              </a:rPr>
              <a:t>Click ‘Login’</a:t>
            </a:r>
          </a:p>
          <a:p>
            <a:endParaRPr lang="en-GB" sz="1300"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6945" y="1764085"/>
            <a:ext cx="6280011" cy="38164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3609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239301" y="97038"/>
            <a:ext cx="11555107" cy="792000"/>
          </a:xfrm>
        </p:spPr>
        <p:txBody>
          <a:bodyPr/>
          <a:lstStyle/>
          <a:p>
            <a:r>
              <a:rPr lang="en-GB" dirty="0"/>
              <a:t>How to place a FTTP Shift ONT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20</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20</a:t>
            </a:fld>
            <a:endParaRPr lang="en-GB"/>
          </a:p>
        </p:txBody>
      </p:sp>
      <p:sp>
        <p:nvSpPr>
          <p:cNvPr id="10" name="Content Placeholder 2"/>
          <p:cNvSpPr txBox="1">
            <a:spLocks/>
          </p:cNvSpPr>
          <p:nvPr/>
        </p:nvSpPr>
        <p:spPr>
          <a:xfrm>
            <a:off x="6869884" y="1692077"/>
            <a:ext cx="4506511" cy="4982517"/>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smtClean="0">
                <a:solidFill>
                  <a:schemeClr val="accent2">
                    <a:lumMod val="75000"/>
                  </a:schemeClr>
                </a:solidFill>
                <a:latin typeface="+mn-lt"/>
                <a:cs typeface="Arial" panose="020B0604020202020204" pitchFamily="34" charset="0"/>
              </a:rPr>
              <a:t>Step 16: Confirmation</a:t>
            </a:r>
          </a:p>
          <a:p>
            <a:endParaRPr lang="en-GB" sz="1400" b="1" dirty="0" smtClean="0">
              <a:solidFill>
                <a:schemeClr val="accent2"/>
              </a:solidFill>
              <a:latin typeface="+mn-lt"/>
              <a:cs typeface="Arial" panose="020B0604020202020204" pitchFamily="34" charset="0"/>
            </a:endParaRPr>
          </a:p>
          <a:p>
            <a:r>
              <a:rPr lang="en-GB" sz="1400" dirty="0" smtClean="0">
                <a:solidFill>
                  <a:srgbClr val="666666"/>
                </a:solidFill>
                <a:latin typeface="+mn-lt"/>
                <a:cs typeface="Arial" panose="020B0604020202020204" pitchFamily="34" charset="0"/>
              </a:rPr>
              <a:t>This screen summarises your order before submission. You can use the Edit option or the Previous box at the bottom of the page if you need to make any changes. </a:t>
            </a:r>
          </a:p>
          <a:p>
            <a:endParaRPr lang="en-GB" sz="1400" dirty="0" smtClean="0">
              <a:solidFill>
                <a:srgbClr val="666666"/>
              </a:solidFill>
              <a:latin typeface="+mn-lt"/>
              <a:cs typeface="Arial" panose="020B0604020202020204" pitchFamily="34" charset="0"/>
            </a:endParaRPr>
          </a:p>
          <a:p>
            <a:pPr>
              <a:spcBef>
                <a:spcPts val="600"/>
              </a:spcBef>
            </a:pPr>
            <a:r>
              <a:rPr lang="en-GB" sz="1400" dirty="0" smtClean="0">
                <a:solidFill>
                  <a:srgbClr val="666666"/>
                </a:solidFill>
                <a:latin typeface="+mn-lt"/>
                <a:cs typeface="Arial" panose="020B0604020202020204" pitchFamily="34" charset="0"/>
              </a:rPr>
              <a:t>The following details are confirmed:</a:t>
            </a:r>
          </a:p>
          <a:p>
            <a:pPr>
              <a:spcBef>
                <a:spcPts val="600"/>
              </a:spcBef>
            </a:pPr>
            <a:r>
              <a:rPr lang="en-GB" sz="1400" b="1" dirty="0" smtClean="0">
                <a:solidFill>
                  <a:srgbClr val="666666"/>
                </a:solidFill>
                <a:latin typeface="+mn-lt"/>
                <a:cs typeface="Arial" panose="020B0604020202020204" pitchFamily="34" charset="0"/>
              </a:rPr>
              <a:t>1. </a:t>
            </a:r>
            <a:r>
              <a:rPr lang="en-GB" sz="1400" dirty="0" smtClean="0">
                <a:solidFill>
                  <a:srgbClr val="666666"/>
                </a:solidFill>
                <a:latin typeface="+mn-lt"/>
                <a:cs typeface="Arial" panose="020B0604020202020204" pitchFamily="34" charset="0"/>
              </a:rPr>
              <a:t>What product you have ordered and the options you have selected. </a:t>
            </a:r>
          </a:p>
          <a:p>
            <a:pPr>
              <a:spcBef>
                <a:spcPts val="600"/>
              </a:spcBef>
            </a:pPr>
            <a:r>
              <a:rPr lang="en-GB" sz="1400" b="1" dirty="0" smtClean="0">
                <a:solidFill>
                  <a:srgbClr val="666666"/>
                </a:solidFill>
                <a:latin typeface="+mn-lt"/>
                <a:cs typeface="Arial" panose="020B0604020202020204" pitchFamily="34" charset="0"/>
              </a:rPr>
              <a:t>2. </a:t>
            </a:r>
            <a:r>
              <a:rPr lang="en-GB" sz="1400" dirty="0" smtClean="0">
                <a:solidFill>
                  <a:srgbClr val="666666"/>
                </a:solidFill>
                <a:latin typeface="+mn-lt"/>
                <a:cs typeface="Arial" panose="020B0604020202020204" pitchFamily="34" charset="0"/>
              </a:rPr>
              <a:t>The monthly and one off costs</a:t>
            </a:r>
          </a:p>
        </p:txBody>
      </p:sp>
      <p:pic>
        <p:nvPicPr>
          <p:cNvPr id="12" name="Picture 11"/>
          <p:cNvPicPr>
            <a:picLocks noChangeAspect="1"/>
          </p:cNvPicPr>
          <p:nvPr/>
        </p:nvPicPr>
        <p:blipFill>
          <a:blip r:embed="rId2"/>
          <a:stretch>
            <a:fillRect/>
          </a:stretch>
        </p:blipFill>
        <p:spPr>
          <a:xfrm>
            <a:off x="-16857" y="450277"/>
            <a:ext cx="6440165" cy="3329411"/>
          </a:xfrm>
          <a:prstGeom prst="rect">
            <a:avLst/>
          </a:prstGeom>
        </p:spPr>
      </p:pic>
      <p:pic>
        <p:nvPicPr>
          <p:cNvPr id="15" name="Picture 14"/>
          <p:cNvPicPr>
            <a:picLocks noChangeAspect="1"/>
          </p:cNvPicPr>
          <p:nvPr/>
        </p:nvPicPr>
        <p:blipFill>
          <a:blip r:embed="rId3"/>
          <a:stretch>
            <a:fillRect/>
          </a:stretch>
        </p:blipFill>
        <p:spPr>
          <a:xfrm>
            <a:off x="12689" y="4015124"/>
            <a:ext cx="6715508" cy="2429481"/>
          </a:xfrm>
          <a:prstGeom prst="rect">
            <a:avLst/>
          </a:prstGeom>
        </p:spPr>
      </p:pic>
      <p:pic>
        <p:nvPicPr>
          <p:cNvPr id="8" name="Picture 7"/>
          <p:cNvPicPr>
            <a:picLocks noChangeAspect="1"/>
          </p:cNvPicPr>
          <p:nvPr/>
        </p:nvPicPr>
        <p:blipFill>
          <a:blip r:embed="rId4"/>
          <a:stretch>
            <a:fillRect/>
          </a:stretch>
        </p:blipFill>
        <p:spPr>
          <a:xfrm>
            <a:off x="568166" y="3365686"/>
            <a:ext cx="231668" cy="274344"/>
          </a:xfrm>
          <a:prstGeom prst="rect">
            <a:avLst/>
          </a:prstGeom>
        </p:spPr>
      </p:pic>
      <p:pic>
        <p:nvPicPr>
          <p:cNvPr id="9" name="Picture 8"/>
          <p:cNvPicPr>
            <a:picLocks noChangeAspect="1"/>
          </p:cNvPicPr>
          <p:nvPr/>
        </p:nvPicPr>
        <p:blipFill>
          <a:blip r:embed="rId5"/>
          <a:stretch>
            <a:fillRect/>
          </a:stretch>
        </p:blipFill>
        <p:spPr>
          <a:xfrm>
            <a:off x="1255589" y="5009828"/>
            <a:ext cx="231668" cy="274344"/>
          </a:xfrm>
          <a:prstGeom prst="rect">
            <a:avLst/>
          </a:prstGeom>
        </p:spPr>
      </p:pic>
    </p:spTree>
    <p:extLst>
      <p:ext uri="{BB962C8B-B14F-4D97-AF65-F5344CB8AC3E}">
        <p14:creationId xmlns:p14="http://schemas.microsoft.com/office/powerpoint/2010/main" val="3328307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239301" y="97038"/>
            <a:ext cx="11555107" cy="792000"/>
          </a:xfrm>
        </p:spPr>
        <p:txBody>
          <a:bodyPr/>
          <a:lstStyle/>
          <a:p>
            <a:r>
              <a:rPr lang="en-GB" dirty="0"/>
              <a:t>How to place a FTTP ONT Shift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21</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21</a:t>
            </a:fld>
            <a:endParaRPr lang="en-GB"/>
          </a:p>
        </p:txBody>
      </p:sp>
      <p:sp>
        <p:nvSpPr>
          <p:cNvPr id="10" name="Content Placeholder 2"/>
          <p:cNvSpPr txBox="1">
            <a:spLocks/>
          </p:cNvSpPr>
          <p:nvPr/>
        </p:nvSpPr>
        <p:spPr>
          <a:xfrm>
            <a:off x="6869884" y="1692077"/>
            <a:ext cx="4506511" cy="4982517"/>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300" b="1" dirty="0" smtClean="0">
                <a:solidFill>
                  <a:schemeClr val="accent2">
                    <a:lumMod val="75000"/>
                  </a:schemeClr>
                </a:solidFill>
                <a:latin typeface="+mn-lt"/>
                <a:cs typeface="Arial" panose="020B0604020202020204" pitchFamily="34" charset="0"/>
              </a:rPr>
              <a:t>Step 17: Confirmation continued</a:t>
            </a:r>
          </a:p>
          <a:p>
            <a:endParaRPr lang="en-GB" sz="1300" b="1" dirty="0" smtClean="0">
              <a:solidFill>
                <a:schemeClr val="accent2"/>
              </a:solidFill>
              <a:latin typeface="+mn-lt"/>
              <a:cs typeface="Arial" panose="020B0604020202020204" pitchFamily="34" charset="0"/>
            </a:endParaRPr>
          </a:p>
          <a:p>
            <a:r>
              <a:rPr lang="en-GB" sz="1400" dirty="0" smtClean="0">
                <a:solidFill>
                  <a:srgbClr val="666666"/>
                </a:solidFill>
                <a:latin typeface="+mn-lt"/>
                <a:cs typeface="Arial" panose="020B0604020202020204" pitchFamily="34" charset="0"/>
              </a:rPr>
              <a:t>This screen summarises your order before submission. You can use the Edit option or the Previous box at the bottom of the page if you need to make any changes. </a:t>
            </a:r>
          </a:p>
          <a:p>
            <a:endParaRPr lang="en-GB" sz="1400" dirty="0" smtClean="0">
              <a:solidFill>
                <a:srgbClr val="666666"/>
              </a:solidFill>
              <a:latin typeface="+mn-lt"/>
              <a:cs typeface="Arial" panose="020B0604020202020204" pitchFamily="34" charset="0"/>
            </a:endParaRPr>
          </a:p>
          <a:p>
            <a:pPr>
              <a:spcBef>
                <a:spcPts val="600"/>
              </a:spcBef>
            </a:pPr>
            <a:r>
              <a:rPr lang="en-GB" sz="1400" dirty="0" smtClean="0">
                <a:solidFill>
                  <a:srgbClr val="666666"/>
                </a:solidFill>
                <a:latin typeface="+mn-lt"/>
                <a:cs typeface="Arial" panose="020B0604020202020204" pitchFamily="34" charset="0"/>
              </a:rPr>
              <a:t>The following details are confirmed:</a:t>
            </a:r>
          </a:p>
          <a:p>
            <a:pPr>
              <a:spcBef>
                <a:spcPts val="600"/>
              </a:spcBef>
            </a:pPr>
            <a:r>
              <a:rPr lang="en-GB" sz="1400" b="1" dirty="0" smtClean="0">
                <a:solidFill>
                  <a:srgbClr val="666666"/>
                </a:solidFill>
                <a:latin typeface="+mn-lt"/>
                <a:cs typeface="Arial" panose="020B0604020202020204" pitchFamily="34" charset="0"/>
              </a:rPr>
              <a:t>1. </a:t>
            </a:r>
            <a:r>
              <a:rPr lang="en-GB" sz="1400" dirty="0" smtClean="0">
                <a:solidFill>
                  <a:srgbClr val="666666"/>
                </a:solidFill>
                <a:latin typeface="+mn-lt"/>
                <a:cs typeface="Arial" panose="020B0604020202020204" pitchFamily="34" charset="0"/>
              </a:rPr>
              <a:t>Who needs to be kept up to date with the progress of the order </a:t>
            </a:r>
          </a:p>
          <a:p>
            <a:pPr>
              <a:spcBef>
                <a:spcPts val="600"/>
              </a:spcBef>
            </a:pPr>
            <a:r>
              <a:rPr lang="en-GB" sz="1400" b="1" dirty="0" smtClean="0">
                <a:solidFill>
                  <a:srgbClr val="666666"/>
                </a:solidFill>
                <a:latin typeface="+mn-lt"/>
                <a:cs typeface="Arial" panose="020B0604020202020204" pitchFamily="34" charset="0"/>
              </a:rPr>
              <a:t>2. </a:t>
            </a:r>
            <a:r>
              <a:rPr lang="en-GB" sz="1400" dirty="0" smtClean="0">
                <a:solidFill>
                  <a:srgbClr val="666666"/>
                </a:solidFill>
                <a:latin typeface="+mn-lt"/>
                <a:cs typeface="Arial" panose="020B0604020202020204" pitchFamily="34" charset="0"/>
              </a:rPr>
              <a:t>You can now add you own reference and description of the order</a:t>
            </a:r>
          </a:p>
          <a:p>
            <a:pPr>
              <a:spcBef>
                <a:spcPts val="600"/>
              </a:spcBef>
            </a:pPr>
            <a:r>
              <a:rPr lang="en-GB" sz="1400" b="1" dirty="0" smtClean="0">
                <a:solidFill>
                  <a:srgbClr val="666666"/>
                </a:solidFill>
                <a:latin typeface="+mn-lt"/>
                <a:cs typeface="Arial" panose="020B0604020202020204" pitchFamily="34" charset="0"/>
              </a:rPr>
              <a:t>3. </a:t>
            </a:r>
            <a:r>
              <a:rPr lang="en-GB" sz="1400" dirty="0">
                <a:solidFill>
                  <a:srgbClr val="666666"/>
                </a:solidFill>
                <a:cs typeface="Arial" panose="020B0604020202020204" pitchFamily="34" charset="0"/>
              </a:rPr>
              <a:t>Select the tick box to accept the Terms and Conditions</a:t>
            </a:r>
          </a:p>
          <a:p>
            <a:pPr>
              <a:spcBef>
                <a:spcPts val="600"/>
              </a:spcBef>
            </a:pPr>
            <a:r>
              <a:rPr lang="en-GB" sz="1400" b="1" dirty="0" smtClean="0">
                <a:solidFill>
                  <a:srgbClr val="666666"/>
                </a:solidFill>
                <a:latin typeface="+mn-lt"/>
                <a:cs typeface="Arial" panose="020B0604020202020204" pitchFamily="34" charset="0"/>
              </a:rPr>
              <a:t>4. </a:t>
            </a:r>
            <a:r>
              <a:rPr lang="en-GB" sz="1400" dirty="0" smtClean="0">
                <a:solidFill>
                  <a:srgbClr val="666666"/>
                </a:solidFill>
                <a:latin typeface="+mn-lt"/>
                <a:cs typeface="Arial" panose="020B0604020202020204" pitchFamily="34" charset="0"/>
              </a:rPr>
              <a:t>Select ‘Place order’</a:t>
            </a:r>
          </a:p>
        </p:txBody>
      </p:sp>
      <p:pic>
        <p:nvPicPr>
          <p:cNvPr id="8" name="Picture 7"/>
          <p:cNvPicPr>
            <a:picLocks noChangeAspect="1"/>
          </p:cNvPicPr>
          <p:nvPr/>
        </p:nvPicPr>
        <p:blipFill>
          <a:blip r:embed="rId2"/>
          <a:stretch>
            <a:fillRect/>
          </a:stretch>
        </p:blipFill>
        <p:spPr>
          <a:xfrm>
            <a:off x="9387" y="606966"/>
            <a:ext cx="6823312" cy="2813304"/>
          </a:xfrm>
          <a:prstGeom prst="rect">
            <a:avLst/>
          </a:prstGeom>
        </p:spPr>
      </p:pic>
      <p:pic>
        <p:nvPicPr>
          <p:cNvPr id="9" name="Picture 8"/>
          <p:cNvPicPr>
            <a:picLocks noChangeAspect="1"/>
          </p:cNvPicPr>
          <p:nvPr/>
        </p:nvPicPr>
        <p:blipFill>
          <a:blip r:embed="rId3"/>
          <a:stretch>
            <a:fillRect/>
          </a:stretch>
        </p:blipFill>
        <p:spPr>
          <a:xfrm>
            <a:off x="0" y="2301424"/>
            <a:ext cx="6728197" cy="830814"/>
          </a:xfrm>
          <a:prstGeom prst="rect">
            <a:avLst/>
          </a:prstGeom>
        </p:spPr>
      </p:pic>
      <p:pic>
        <p:nvPicPr>
          <p:cNvPr id="16" name="Picture 15"/>
          <p:cNvPicPr>
            <a:picLocks noChangeAspect="1"/>
          </p:cNvPicPr>
          <p:nvPr/>
        </p:nvPicPr>
        <p:blipFill>
          <a:blip r:embed="rId4"/>
          <a:stretch>
            <a:fillRect/>
          </a:stretch>
        </p:blipFill>
        <p:spPr>
          <a:xfrm>
            <a:off x="109233" y="3750198"/>
            <a:ext cx="6723466" cy="2924396"/>
          </a:xfrm>
          <a:prstGeom prst="rect">
            <a:avLst/>
          </a:prstGeom>
        </p:spPr>
      </p:pic>
      <p:pic>
        <p:nvPicPr>
          <p:cNvPr id="17" name="Picture 16"/>
          <p:cNvPicPr>
            <a:picLocks noChangeAspect="1"/>
          </p:cNvPicPr>
          <p:nvPr/>
        </p:nvPicPr>
        <p:blipFill>
          <a:blip r:embed="rId5"/>
          <a:stretch>
            <a:fillRect/>
          </a:stretch>
        </p:blipFill>
        <p:spPr>
          <a:xfrm>
            <a:off x="632332" y="1834324"/>
            <a:ext cx="231668" cy="274344"/>
          </a:xfrm>
          <a:prstGeom prst="rect">
            <a:avLst/>
          </a:prstGeom>
        </p:spPr>
      </p:pic>
      <p:pic>
        <p:nvPicPr>
          <p:cNvPr id="18" name="Picture 17"/>
          <p:cNvPicPr>
            <a:picLocks noChangeAspect="1"/>
          </p:cNvPicPr>
          <p:nvPr/>
        </p:nvPicPr>
        <p:blipFill>
          <a:blip r:embed="rId6"/>
          <a:stretch>
            <a:fillRect/>
          </a:stretch>
        </p:blipFill>
        <p:spPr>
          <a:xfrm>
            <a:off x="3132430" y="3901243"/>
            <a:ext cx="231668" cy="274344"/>
          </a:xfrm>
          <a:prstGeom prst="rect">
            <a:avLst/>
          </a:prstGeom>
        </p:spPr>
      </p:pic>
      <p:pic>
        <p:nvPicPr>
          <p:cNvPr id="19" name="Picture 18"/>
          <p:cNvPicPr>
            <a:picLocks noChangeAspect="1"/>
          </p:cNvPicPr>
          <p:nvPr/>
        </p:nvPicPr>
        <p:blipFill>
          <a:blip r:embed="rId7"/>
          <a:stretch>
            <a:fillRect/>
          </a:stretch>
        </p:blipFill>
        <p:spPr>
          <a:xfrm>
            <a:off x="76979" y="4796138"/>
            <a:ext cx="256054" cy="304826"/>
          </a:xfrm>
          <a:prstGeom prst="rect">
            <a:avLst/>
          </a:prstGeom>
        </p:spPr>
      </p:pic>
      <p:pic>
        <p:nvPicPr>
          <p:cNvPr id="20" name="Picture 19"/>
          <p:cNvPicPr>
            <a:picLocks noChangeAspect="1"/>
          </p:cNvPicPr>
          <p:nvPr/>
        </p:nvPicPr>
        <p:blipFill>
          <a:blip r:embed="rId8"/>
          <a:stretch>
            <a:fillRect/>
          </a:stretch>
        </p:blipFill>
        <p:spPr>
          <a:xfrm>
            <a:off x="6809253" y="6329180"/>
            <a:ext cx="256054" cy="304826"/>
          </a:xfrm>
          <a:prstGeom prst="rect">
            <a:avLst/>
          </a:prstGeom>
        </p:spPr>
      </p:pic>
    </p:spTree>
    <p:extLst>
      <p:ext uri="{BB962C8B-B14F-4D97-AF65-F5344CB8AC3E}">
        <p14:creationId xmlns:p14="http://schemas.microsoft.com/office/powerpoint/2010/main" val="2548599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247477" y="144133"/>
            <a:ext cx="11483099" cy="792000"/>
          </a:xfrm>
        </p:spPr>
        <p:txBody>
          <a:bodyPr/>
          <a:lstStyle/>
          <a:p>
            <a:r>
              <a:rPr lang="en-GB" dirty="0"/>
              <a:t>How to place a FTTP Shift ONT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22</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22</a:t>
            </a:fld>
            <a:endParaRPr lang="en-GB"/>
          </a:p>
        </p:txBody>
      </p:sp>
      <p:pic>
        <p:nvPicPr>
          <p:cNvPr id="12" name="Picture 11"/>
          <p:cNvPicPr>
            <a:picLocks noChangeAspect="1"/>
          </p:cNvPicPr>
          <p:nvPr/>
        </p:nvPicPr>
        <p:blipFill>
          <a:blip r:embed="rId2"/>
          <a:stretch>
            <a:fillRect/>
          </a:stretch>
        </p:blipFill>
        <p:spPr>
          <a:xfrm>
            <a:off x="247477" y="936515"/>
            <a:ext cx="6279267" cy="5291683"/>
          </a:xfrm>
          <a:prstGeom prst="rect">
            <a:avLst/>
          </a:prstGeom>
          <a:ln>
            <a:solidFill>
              <a:srgbClr val="666666"/>
            </a:solidFill>
          </a:ln>
          <a:effectLst>
            <a:outerShdw blurRad="50800" dist="38100" dir="2700000" algn="tl" rotWithShape="0">
              <a:prstClr val="black">
                <a:alpha val="40000"/>
              </a:prstClr>
            </a:outerShdw>
          </a:effectLst>
        </p:spPr>
      </p:pic>
      <p:sp>
        <p:nvSpPr>
          <p:cNvPr id="13" name="Content Placeholder 2"/>
          <p:cNvSpPr txBox="1">
            <a:spLocks/>
          </p:cNvSpPr>
          <p:nvPr/>
        </p:nvSpPr>
        <p:spPr>
          <a:xfrm>
            <a:off x="6690655" y="1404045"/>
            <a:ext cx="5040560" cy="3240360"/>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smtClean="0">
                <a:solidFill>
                  <a:schemeClr val="accent2">
                    <a:lumMod val="75000"/>
                  </a:schemeClr>
                </a:solidFill>
                <a:latin typeface="+mn-lt"/>
                <a:cs typeface="Arial" panose="020B0604020202020204" pitchFamily="34" charset="0"/>
              </a:rPr>
              <a:t>Step 11: Confirmation</a:t>
            </a:r>
          </a:p>
          <a:p>
            <a:endParaRPr lang="en-GB" sz="1300" b="1" dirty="0" smtClean="0">
              <a:solidFill>
                <a:schemeClr val="accent2"/>
              </a:solidFill>
              <a:latin typeface="+mn-lt"/>
              <a:cs typeface="Arial" panose="020B0604020202020204" pitchFamily="34" charset="0"/>
            </a:endParaRPr>
          </a:p>
          <a:p>
            <a:r>
              <a:rPr lang="en-GB" sz="1400" dirty="0" smtClean="0">
                <a:solidFill>
                  <a:schemeClr val="bg1">
                    <a:lumMod val="50000"/>
                  </a:schemeClr>
                </a:solidFill>
                <a:latin typeface="+mn-lt"/>
                <a:cs typeface="Arial" panose="020B0604020202020204" pitchFamily="34" charset="0"/>
              </a:rPr>
              <a:t>Final confirmation that your order has been submitted successfully and what your BT Wholesale order reference is. </a:t>
            </a:r>
          </a:p>
          <a:p>
            <a:endParaRPr lang="en-GB" sz="1400" dirty="0" smtClean="0">
              <a:solidFill>
                <a:schemeClr val="bg1">
                  <a:lumMod val="50000"/>
                </a:schemeClr>
              </a:solidFill>
              <a:latin typeface="+mn-lt"/>
              <a:cs typeface="Arial" panose="020B0604020202020204" pitchFamily="34" charset="0"/>
            </a:endParaRPr>
          </a:p>
          <a:p>
            <a:r>
              <a:rPr lang="en-GB" sz="1400" dirty="0" smtClean="0">
                <a:solidFill>
                  <a:schemeClr val="bg1">
                    <a:lumMod val="50000"/>
                  </a:schemeClr>
                </a:solidFill>
                <a:latin typeface="+mn-lt"/>
                <a:cs typeface="Arial" panose="020B0604020202020204" pitchFamily="34" charset="0"/>
              </a:rPr>
              <a:t>Please fill in the survey to tell us how easy it was to submit your order. We’re always looking to improve the systems so your feedback is really valuable to us. </a:t>
            </a:r>
          </a:p>
        </p:txBody>
      </p:sp>
    </p:spTree>
    <p:extLst>
      <p:ext uri="{BB962C8B-B14F-4D97-AF65-F5344CB8AC3E}">
        <p14:creationId xmlns:p14="http://schemas.microsoft.com/office/powerpoint/2010/main" val="760679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504987" y="492512"/>
            <a:ext cx="4649650" cy="792000"/>
          </a:xfrm>
        </p:spPr>
        <p:txBody>
          <a:bodyPr/>
          <a:lstStyle/>
          <a:p>
            <a:r>
              <a:rPr lang="en-GB" dirty="0"/>
              <a:t>Guidance</a:t>
            </a:r>
          </a:p>
        </p:txBody>
      </p:sp>
      <p:sp>
        <p:nvSpPr>
          <p:cNvPr id="3" name="Slide Number Placeholder 2">
            <a:extLst>
              <a:ext uri="{FF2B5EF4-FFF2-40B4-BE49-F238E27FC236}">
                <a16:creationId xmlns:a16="http://schemas.microsoft.com/office/drawing/2014/main" xmlns="" id="{8516C4A0-B40C-4E18-AD76-ECD32100A00A}"/>
              </a:ext>
            </a:extLst>
          </p:cNvPr>
          <p:cNvSpPr>
            <a:spLocks noGrp="1"/>
          </p:cNvSpPr>
          <p:nvPr>
            <p:ph type="sldNum" sz="quarter" idx="12"/>
          </p:nvPr>
        </p:nvSpPr>
        <p:spPr/>
        <p:txBody>
          <a:bodyPr/>
          <a:lstStyle/>
          <a:p>
            <a:fld id="{0B868178-02AE-42FC-958D-6B8F13B60175}" type="slidenum">
              <a:rPr lang="en-GB" smtClean="0"/>
              <a:pPr/>
              <a:t>3</a:t>
            </a:fld>
            <a:endParaRPr lang="en-GB" dirty="0"/>
          </a:p>
        </p:txBody>
      </p:sp>
      <p:sp>
        <p:nvSpPr>
          <p:cNvPr id="6" name="Content Placeholder 2"/>
          <p:cNvSpPr txBox="1">
            <a:spLocks/>
          </p:cNvSpPr>
          <p:nvPr/>
        </p:nvSpPr>
        <p:spPr>
          <a:xfrm>
            <a:off x="504987" y="1476053"/>
            <a:ext cx="5215098" cy="4536504"/>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400" dirty="0" smtClean="0">
                <a:solidFill>
                  <a:schemeClr val="bg1">
                    <a:lumMod val="50000"/>
                  </a:schemeClr>
                </a:solidFill>
                <a:cs typeface="Arial" panose="020B0604020202020204" pitchFamily="34" charset="0"/>
              </a:rPr>
              <a:t>This guide takes you through the step-by-step instructions to place a Shift ONT order on the Enhanced Eco+ system for FTTP. </a:t>
            </a:r>
          </a:p>
          <a:p>
            <a:endParaRPr lang="en-GB" sz="1400" dirty="0">
              <a:solidFill>
                <a:schemeClr val="bg1">
                  <a:lumMod val="50000"/>
                </a:schemeClr>
              </a:solidFill>
              <a:cs typeface="Arial" panose="020B0604020202020204" pitchFamily="34" charset="0"/>
            </a:endParaRPr>
          </a:p>
          <a:p>
            <a:r>
              <a:rPr lang="en-GB" sz="1400" dirty="0" smtClean="0">
                <a:solidFill>
                  <a:schemeClr val="bg1">
                    <a:lumMod val="50000"/>
                  </a:schemeClr>
                </a:solidFill>
                <a:cs typeface="Arial" panose="020B0604020202020204" pitchFamily="34" charset="0"/>
              </a:rPr>
              <a:t>From 12</a:t>
            </a:r>
            <a:r>
              <a:rPr lang="en-GB" sz="1400" baseline="30000" dirty="0" smtClean="0">
                <a:solidFill>
                  <a:schemeClr val="bg1">
                    <a:lumMod val="50000"/>
                  </a:schemeClr>
                </a:solidFill>
                <a:cs typeface="Arial" panose="020B0604020202020204" pitchFamily="34" charset="0"/>
              </a:rPr>
              <a:t>th</a:t>
            </a:r>
            <a:r>
              <a:rPr lang="en-GB" sz="1400" dirty="0" smtClean="0">
                <a:solidFill>
                  <a:schemeClr val="bg1">
                    <a:lumMod val="50000"/>
                  </a:schemeClr>
                </a:solidFill>
                <a:cs typeface="Arial" panose="020B0604020202020204" pitchFamily="34" charset="0"/>
              </a:rPr>
              <a:t> July 2020 you will have to use the new system to place all FTTC orders. The old journeys on eCo+ will be disabled on this date. </a:t>
            </a:r>
          </a:p>
          <a:p>
            <a:endParaRPr lang="en-GB" sz="1400" dirty="0" smtClean="0">
              <a:solidFill>
                <a:schemeClr val="bg1">
                  <a:lumMod val="50000"/>
                </a:schemeClr>
              </a:solidFill>
              <a:cs typeface="Arial" panose="020B0604020202020204" pitchFamily="34" charset="0"/>
            </a:endParaRPr>
          </a:p>
          <a:p>
            <a:r>
              <a:rPr lang="en-GB" sz="1400" dirty="0" smtClean="0">
                <a:solidFill>
                  <a:schemeClr val="bg1">
                    <a:lumMod val="50000"/>
                  </a:schemeClr>
                </a:solidFill>
                <a:cs typeface="Arial" panose="020B0604020202020204" pitchFamily="34" charset="0"/>
              </a:rPr>
              <a:t>Please </a:t>
            </a:r>
            <a:r>
              <a:rPr lang="en-GB" sz="1400" dirty="0">
                <a:solidFill>
                  <a:schemeClr val="bg1">
                    <a:lumMod val="50000"/>
                  </a:schemeClr>
                </a:solidFill>
                <a:cs typeface="Arial" panose="020B0604020202020204" pitchFamily="34" charset="0"/>
              </a:rPr>
              <a:t>visit our </a:t>
            </a:r>
            <a:r>
              <a:rPr lang="en-GB" sz="1400" dirty="0" smtClean="0">
                <a:solidFill>
                  <a:schemeClr val="bg1">
                    <a:lumMod val="50000"/>
                  </a:schemeClr>
                </a:solidFill>
                <a:cs typeface="Arial" panose="020B0604020202020204" pitchFamily="34" charset="0"/>
              </a:rPr>
              <a:t>page </a:t>
            </a:r>
            <a:r>
              <a:rPr lang="en-GB" sz="1400" dirty="0">
                <a:solidFill>
                  <a:schemeClr val="bg1">
                    <a:lumMod val="50000"/>
                  </a:schemeClr>
                </a:solidFill>
                <a:cs typeface="Arial" panose="020B0604020202020204" pitchFamily="34" charset="0"/>
              </a:rPr>
              <a:t>on BTWholesale.com for a full breakdown of the costs by product. </a:t>
            </a:r>
            <a:endParaRPr lang="en-GB" sz="1400" dirty="0" smtClean="0">
              <a:solidFill>
                <a:schemeClr val="bg1">
                  <a:lumMod val="50000"/>
                </a:schemeClr>
              </a:solidFill>
              <a:cs typeface="Arial" panose="020B0604020202020204" pitchFamily="34" charset="0"/>
            </a:endParaRPr>
          </a:p>
          <a:p>
            <a:r>
              <a:rPr lang="en-GB" sz="1400" u="sng" dirty="0">
                <a:hlinkClick r:id="rId2"/>
              </a:rPr>
              <a:t>https://www.btwholesale.com/help-and-support/pricing/service-provider-price-list.html#section44-wholesale-broadband-services</a:t>
            </a:r>
            <a:endParaRPr lang="en-GB" sz="1400" dirty="0">
              <a:solidFill>
                <a:schemeClr val="bg1">
                  <a:lumMod val="50000"/>
                </a:schemeClr>
              </a:solidFill>
              <a:cs typeface="Arial" panose="020B0604020202020204" pitchFamily="34" charset="0"/>
            </a:endParaRPr>
          </a:p>
          <a:p>
            <a:endParaRPr lang="en-GB" sz="1400" dirty="0">
              <a:solidFill>
                <a:schemeClr val="bg1">
                  <a:lumMod val="50000"/>
                </a:schemeClr>
              </a:solidFill>
              <a:cs typeface="Arial" panose="020B0604020202020204" pitchFamily="34" charset="0"/>
            </a:endParaRPr>
          </a:p>
          <a:p>
            <a:r>
              <a:rPr lang="en-GB" sz="1400" dirty="0">
                <a:solidFill>
                  <a:schemeClr val="bg1">
                    <a:lumMod val="50000"/>
                  </a:schemeClr>
                </a:solidFill>
                <a:cs typeface="Arial" panose="020B0604020202020204" pitchFamily="34" charset="0"/>
              </a:rPr>
              <a:t>Further information can be found in the </a:t>
            </a:r>
            <a:r>
              <a:rPr lang="en-GB" sz="1400" dirty="0" smtClean="0">
                <a:solidFill>
                  <a:schemeClr val="bg1">
                    <a:lumMod val="50000"/>
                  </a:schemeClr>
                </a:solidFill>
                <a:cs typeface="Arial" panose="020B0604020202020204" pitchFamily="34" charset="0"/>
              </a:rPr>
              <a:t>relevant </a:t>
            </a:r>
          </a:p>
          <a:p>
            <a:r>
              <a:rPr lang="en-GB" sz="1400" u="sng" dirty="0" smtClean="0">
                <a:hlinkClick r:id="rId3"/>
              </a:rPr>
              <a:t>Fibre </a:t>
            </a:r>
            <a:r>
              <a:rPr lang="en-GB" sz="1400" u="sng" dirty="0">
                <a:hlinkClick r:id="rId3"/>
              </a:rPr>
              <a:t>Broadband - Products &amp; services | BT Wholesale</a:t>
            </a:r>
            <a:endParaRPr lang="en-GB" sz="1300" dirty="0">
              <a:solidFill>
                <a:schemeClr val="bg1">
                  <a:lumMod val="50000"/>
                </a:schemeClr>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796" y="1296503"/>
            <a:ext cx="5354572" cy="41044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024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504987" y="492512"/>
            <a:ext cx="4649650" cy="792000"/>
          </a:xfrm>
        </p:spPr>
        <p:txBody>
          <a:bodyPr/>
          <a:lstStyle/>
          <a:p>
            <a:r>
              <a:rPr lang="en-GB" dirty="0" smtClean="0"/>
              <a:t>New System Guidance</a:t>
            </a:r>
            <a:endParaRPr lang="en-GB" dirty="0"/>
          </a:p>
        </p:txBody>
      </p:sp>
      <p:sp>
        <p:nvSpPr>
          <p:cNvPr id="3" name="Slide Number Placeholder 2">
            <a:extLst>
              <a:ext uri="{FF2B5EF4-FFF2-40B4-BE49-F238E27FC236}">
                <a16:creationId xmlns:a16="http://schemas.microsoft.com/office/drawing/2014/main" xmlns="" id="{8516C4A0-B40C-4E18-AD76-ECD32100A00A}"/>
              </a:ext>
            </a:extLst>
          </p:cNvPr>
          <p:cNvSpPr>
            <a:spLocks noGrp="1"/>
          </p:cNvSpPr>
          <p:nvPr>
            <p:ph type="sldNum" sz="quarter" idx="12"/>
          </p:nvPr>
        </p:nvSpPr>
        <p:spPr/>
        <p:txBody>
          <a:bodyPr/>
          <a:lstStyle/>
          <a:p>
            <a:fld id="{0B868178-02AE-42FC-958D-6B8F13B60175}" type="slidenum">
              <a:rPr lang="en-GB" smtClean="0"/>
              <a:pPr/>
              <a:t>4</a:t>
            </a:fld>
            <a:endParaRPr lang="en-GB" dirty="0"/>
          </a:p>
        </p:txBody>
      </p:sp>
      <p:sp>
        <p:nvSpPr>
          <p:cNvPr id="6" name="Content Placeholder 2"/>
          <p:cNvSpPr txBox="1">
            <a:spLocks/>
          </p:cNvSpPr>
          <p:nvPr/>
        </p:nvSpPr>
        <p:spPr>
          <a:xfrm>
            <a:off x="504987" y="932958"/>
            <a:ext cx="11551802" cy="4536504"/>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400" dirty="0" smtClean="0">
                <a:solidFill>
                  <a:srgbClr val="595959"/>
                </a:solidFill>
                <a:cs typeface="Arial" panose="020B0604020202020204" pitchFamily="34" charset="0"/>
              </a:rPr>
              <a:t>We’ve designed the Enhanced Eco+ system to be intuitive and easy to use. You will notice that the information you input is largely the same but has been streamlined. </a:t>
            </a:r>
          </a:p>
          <a:p>
            <a:endParaRPr lang="en-GB" sz="1400" dirty="0">
              <a:solidFill>
                <a:srgbClr val="595959"/>
              </a:solidFill>
              <a:cs typeface="Arial" panose="020B0604020202020204" pitchFamily="34" charset="0"/>
            </a:endParaRPr>
          </a:p>
          <a:p>
            <a:r>
              <a:rPr lang="en-GB" sz="1400" dirty="0" smtClean="0">
                <a:solidFill>
                  <a:srgbClr val="595959"/>
                </a:solidFill>
                <a:cs typeface="Arial" panose="020B0604020202020204" pitchFamily="34" charset="0"/>
              </a:rPr>
              <a:t>Benefits of the new system:</a:t>
            </a:r>
          </a:p>
          <a:p>
            <a:endParaRPr lang="en-GB" sz="1300" dirty="0" smtClean="0">
              <a:solidFill>
                <a:srgbClr val="595959"/>
              </a:solidFill>
              <a:cs typeface="Arial" panose="020B0604020202020204" pitchFamily="34" charset="0"/>
            </a:endParaRPr>
          </a:p>
          <a:p>
            <a:r>
              <a:rPr lang="en-GB" sz="1300" b="1" dirty="0" smtClean="0">
                <a:solidFill>
                  <a:schemeClr val="accent2">
                    <a:lumMod val="75000"/>
                  </a:schemeClr>
                </a:solidFill>
                <a:cs typeface="Arial" panose="020B0604020202020204" pitchFamily="34" charset="0"/>
              </a:rPr>
              <a:t>1.  Quicker</a:t>
            </a:r>
            <a:r>
              <a:rPr lang="en-GB" sz="1300" b="1" dirty="0" smtClean="0">
                <a:solidFill>
                  <a:srgbClr val="FF3399"/>
                </a:solidFill>
                <a:cs typeface="Arial" panose="020B0604020202020204" pitchFamily="34" charset="0"/>
              </a:rPr>
              <a:t> </a:t>
            </a:r>
            <a:r>
              <a:rPr lang="en-GB" sz="1300" dirty="0" smtClean="0">
                <a:solidFill>
                  <a:srgbClr val="595959"/>
                </a:solidFill>
                <a:cs typeface="Arial" panose="020B0604020202020204" pitchFamily="34" charset="0"/>
              </a:rPr>
              <a:t>– the page loading time is significantly less than the previous system making it quicker to place your order. We’ve also streamlined the input needed so there are fewer clicks needed.</a:t>
            </a:r>
          </a:p>
          <a:p>
            <a:pPr marL="342900" indent="-342900">
              <a:buFont typeface="+mj-lt"/>
              <a:buAutoNum type="arabicPeriod"/>
            </a:pPr>
            <a:endParaRPr lang="en-GB" sz="1300" dirty="0" smtClean="0">
              <a:solidFill>
                <a:srgbClr val="595959"/>
              </a:solidFill>
              <a:cs typeface="Arial" panose="020B0604020202020204" pitchFamily="34" charset="0"/>
            </a:endParaRPr>
          </a:p>
          <a:p>
            <a:r>
              <a:rPr lang="en-GB" sz="1300" b="1" dirty="0" smtClean="0">
                <a:solidFill>
                  <a:schemeClr val="accent2">
                    <a:lumMod val="75000"/>
                  </a:schemeClr>
                </a:solidFill>
                <a:cs typeface="Arial" panose="020B0604020202020204" pitchFamily="34" charset="0"/>
              </a:rPr>
              <a:t>2.  Helpful </a:t>
            </a:r>
            <a:r>
              <a:rPr lang="en-GB" sz="1300" b="1" dirty="0">
                <a:solidFill>
                  <a:schemeClr val="accent2">
                    <a:lumMod val="75000"/>
                  </a:schemeClr>
                </a:solidFill>
                <a:cs typeface="Arial" panose="020B0604020202020204" pitchFamily="34" charset="0"/>
              </a:rPr>
              <a:t>guidance  </a:t>
            </a:r>
            <a:r>
              <a:rPr lang="en-GB" sz="1300" dirty="0" smtClean="0">
                <a:solidFill>
                  <a:srgbClr val="595959"/>
                </a:solidFill>
                <a:cs typeface="Arial" panose="020B0604020202020204" pitchFamily="34" charset="0"/>
              </a:rPr>
              <a:t>- we’ve introduced Tool Tips against some of the order parameters. These are to help you understand what the parameter is for, the options that are available and how that will impact the service we provide. Simply click on the ? Icons. </a:t>
            </a: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r>
              <a:rPr lang="en-GB" sz="1300" b="1" dirty="0" smtClean="0">
                <a:solidFill>
                  <a:schemeClr val="accent2">
                    <a:lumMod val="75000"/>
                  </a:schemeClr>
                </a:solidFill>
                <a:cs typeface="Arial" panose="020B0604020202020204" pitchFamily="34" charset="0"/>
              </a:rPr>
              <a:t>3.  Thinking </a:t>
            </a:r>
            <a:r>
              <a:rPr lang="en-GB" sz="1300" b="1" dirty="0">
                <a:solidFill>
                  <a:schemeClr val="accent2">
                    <a:lumMod val="75000"/>
                  </a:schemeClr>
                </a:solidFill>
                <a:cs typeface="Arial" panose="020B0604020202020204" pitchFamily="34" charset="0"/>
              </a:rPr>
              <a:t>time </a:t>
            </a:r>
            <a:r>
              <a:rPr lang="en-GB" sz="1300" dirty="0" smtClean="0">
                <a:solidFill>
                  <a:srgbClr val="595959"/>
                </a:solidFill>
                <a:cs typeface="Arial" panose="020B0604020202020204" pitchFamily="34" charset="0"/>
              </a:rPr>
              <a:t>– when the system is progressing to the next page there is a clear symbol that tells you the page it updating. This will avoid the issues you had on Eco+ when the page was refreshing but you didn’t know that! </a:t>
            </a:r>
          </a:p>
          <a:p>
            <a:pPr marL="342900" indent="-342900">
              <a:buAutoNum type="arabicPeriod"/>
            </a:pPr>
            <a:endParaRPr lang="en-GB" sz="1300" dirty="0">
              <a:solidFill>
                <a:srgbClr val="595959"/>
              </a:solidFill>
              <a:cs typeface="Arial" panose="020B0604020202020204" pitchFamily="34" charset="0"/>
            </a:endParaRPr>
          </a:p>
          <a:p>
            <a:endParaRPr lang="en-GB" sz="13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4009" t="6937" r="5454" b="10656"/>
          <a:stretch/>
        </p:blipFill>
        <p:spPr>
          <a:xfrm>
            <a:off x="4351933" y="5156537"/>
            <a:ext cx="2465806" cy="1417839"/>
          </a:xfrm>
          <a:prstGeom prst="rect">
            <a:avLst/>
          </a:prstGeom>
        </p:spPr>
      </p:pic>
      <p:pic>
        <p:nvPicPr>
          <p:cNvPr id="8" name="Picture 7"/>
          <p:cNvPicPr>
            <a:picLocks noChangeAspect="1"/>
          </p:cNvPicPr>
          <p:nvPr/>
        </p:nvPicPr>
        <p:blipFill>
          <a:blip r:embed="rId3"/>
          <a:stretch>
            <a:fillRect/>
          </a:stretch>
        </p:blipFill>
        <p:spPr>
          <a:xfrm>
            <a:off x="3919885" y="3201210"/>
            <a:ext cx="3028950" cy="1200150"/>
          </a:xfrm>
          <a:prstGeom prst="rect">
            <a:avLst/>
          </a:prstGeom>
        </p:spPr>
      </p:pic>
      <p:sp>
        <p:nvSpPr>
          <p:cNvPr id="9" name="Rectangle 8"/>
          <p:cNvSpPr/>
          <p:nvPr/>
        </p:nvSpPr>
        <p:spPr>
          <a:xfrm>
            <a:off x="3991893" y="3708301"/>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9347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357665" y="219185"/>
            <a:ext cx="11699123" cy="680735"/>
          </a:xfrm>
        </p:spPr>
        <p:txBody>
          <a:bodyPr/>
          <a:lstStyle/>
          <a:p>
            <a:r>
              <a:rPr lang="en-GB" dirty="0"/>
              <a:t>How to place a FTTP Shift ONT Order on Enhanced Eco+</a:t>
            </a:r>
            <a:r>
              <a:rPr lang="en-GB" dirty="0" smtClean="0"/>
              <a:t/>
            </a:r>
            <a:br>
              <a:rPr lang="en-GB" dirty="0" smtClean="0"/>
            </a:br>
            <a:endParaRPr lang="en-GB" dirty="0"/>
          </a:p>
        </p:txBody>
      </p:sp>
      <p:sp>
        <p:nvSpPr>
          <p:cNvPr id="3" name="Slide Number Placeholder 2">
            <a:extLst>
              <a:ext uri="{FF2B5EF4-FFF2-40B4-BE49-F238E27FC236}">
                <a16:creationId xmlns:a16="http://schemas.microsoft.com/office/drawing/2014/main" xmlns="" id="{8516C4A0-B40C-4E18-AD76-ECD32100A00A}"/>
              </a:ext>
            </a:extLst>
          </p:cNvPr>
          <p:cNvSpPr>
            <a:spLocks noGrp="1"/>
          </p:cNvSpPr>
          <p:nvPr>
            <p:ph type="sldNum" sz="quarter" idx="12"/>
          </p:nvPr>
        </p:nvSpPr>
        <p:spPr/>
        <p:txBody>
          <a:bodyPr/>
          <a:lstStyle/>
          <a:p>
            <a:fld id="{0B868178-02AE-42FC-958D-6B8F13B60175}" type="slidenum">
              <a:rPr lang="en-GB" smtClean="0"/>
              <a:pPr/>
              <a:t>5</a:t>
            </a:fld>
            <a:endParaRPr lang="en-GB" dirty="0"/>
          </a:p>
        </p:txBody>
      </p:sp>
      <p:sp>
        <p:nvSpPr>
          <p:cNvPr id="7" name="Content Placeholder 2"/>
          <p:cNvSpPr txBox="1">
            <a:spLocks/>
          </p:cNvSpPr>
          <p:nvPr/>
        </p:nvSpPr>
        <p:spPr>
          <a:xfrm>
            <a:off x="6872213" y="2556173"/>
            <a:ext cx="4951844" cy="2631564"/>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300" b="1" dirty="0" smtClean="0">
                <a:solidFill>
                  <a:schemeClr val="accent2">
                    <a:lumMod val="75000"/>
                  </a:schemeClr>
                </a:solidFill>
                <a:latin typeface="+mn-lt"/>
                <a:cs typeface="Arial" panose="020B0604020202020204" pitchFamily="34" charset="0"/>
              </a:rPr>
              <a:t>Step 1: Accessing the journey</a:t>
            </a:r>
          </a:p>
          <a:p>
            <a:endParaRPr lang="en-GB" sz="1300" dirty="0" smtClean="0">
              <a:latin typeface="+mn-lt"/>
              <a:cs typeface="Arial" panose="020B0604020202020204" pitchFamily="34" charset="0"/>
            </a:endParaRPr>
          </a:p>
          <a:p>
            <a:r>
              <a:rPr lang="en-GB" sz="1400" dirty="0" smtClean="0">
                <a:solidFill>
                  <a:schemeClr val="bg1">
                    <a:lumMod val="50000"/>
                  </a:schemeClr>
                </a:solidFill>
                <a:latin typeface="+mn-lt"/>
                <a:cs typeface="Arial" panose="020B0604020202020204" pitchFamily="34" charset="0"/>
              </a:rPr>
              <a:t>Once logged in, you’ll be taken to Business zone.</a:t>
            </a:r>
          </a:p>
          <a:p>
            <a:endParaRPr lang="en-GB" sz="1400" dirty="0" smtClean="0">
              <a:solidFill>
                <a:schemeClr val="bg1">
                  <a:lumMod val="50000"/>
                </a:schemeClr>
              </a:solidFill>
              <a:latin typeface="+mn-lt"/>
              <a:cs typeface="Arial" panose="020B0604020202020204" pitchFamily="34" charset="0"/>
            </a:endParaRPr>
          </a:p>
          <a:p>
            <a:r>
              <a:rPr lang="en-GB" sz="1400" dirty="0" smtClean="0">
                <a:solidFill>
                  <a:schemeClr val="bg1">
                    <a:lumMod val="50000"/>
                  </a:schemeClr>
                </a:solidFill>
                <a:latin typeface="+mn-lt"/>
                <a:cs typeface="Arial" panose="020B0604020202020204" pitchFamily="34" charset="0"/>
              </a:rPr>
              <a:t>If you aren’t taken to Business zone, you’ll need to arrange access via your company administrator.</a:t>
            </a:r>
          </a:p>
          <a:p>
            <a:endParaRPr lang="en-GB" sz="1400" dirty="0" smtClean="0">
              <a:solidFill>
                <a:schemeClr val="bg1">
                  <a:lumMod val="50000"/>
                </a:schemeClr>
              </a:solidFill>
              <a:latin typeface="+mn-lt"/>
              <a:cs typeface="Arial" panose="020B0604020202020204" pitchFamily="34" charset="0"/>
            </a:endParaRPr>
          </a:p>
          <a:p>
            <a:r>
              <a:rPr lang="en-GB" sz="1400" b="1" dirty="0" smtClean="0">
                <a:solidFill>
                  <a:schemeClr val="bg1">
                    <a:lumMod val="50000"/>
                  </a:schemeClr>
                </a:solidFill>
                <a:latin typeface="+mn-lt"/>
                <a:cs typeface="Arial" panose="020B0604020202020204" pitchFamily="34" charset="0"/>
              </a:rPr>
              <a:t>1.  </a:t>
            </a:r>
            <a:r>
              <a:rPr lang="en-GB" sz="1400" dirty="0" smtClean="0">
                <a:solidFill>
                  <a:schemeClr val="bg1">
                    <a:lumMod val="50000"/>
                  </a:schemeClr>
                </a:solidFill>
                <a:latin typeface="+mn-lt"/>
                <a:cs typeface="Arial" panose="020B0604020202020204" pitchFamily="34" charset="0"/>
              </a:rPr>
              <a:t>BBEU you wish to modify</a:t>
            </a:r>
            <a:endParaRPr lang="en-GB" sz="1400" dirty="0">
              <a:solidFill>
                <a:schemeClr val="bg1">
                  <a:lumMod val="50000"/>
                </a:schemeClr>
              </a:solidFill>
              <a:latin typeface="+mn-lt"/>
              <a:cs typeface="Arial" panose="020B0604020202020204" pitchFamily="34" charset="0"/>
            </a:endParaRPr>
          </a:p>
          <a:p>
            <a:r>
              <a:rPr lang="en-GB" sz="1400" b="1" dirty="0" smtClean="0">
                <a:solidFill>
                  <a:schemeClr val="bg1">
                    <a:lumMod val="50000"/>
                  </a:schemeClr>
                </a:solidFill>
                <a:latin typeface="+mn-lt"/>
                <a:cs typeface="Arial" panose="020B0604020202020204" pitchFamily="34" charset="0"/>
              </a:rPr>
              <a:t>2.  </a:t>
            </a:r>
            <a:r>
              <a:rPr lang="en-GB" sz="1400" dirty="0" smtClean="0">
                <a:solidFill>
                  <a:schemeClr val="bg1">
                    <a:lumMod val="50000"/>
                  </a:schemeClr>
                </a:solidFill>
                <a:latin typeface="+mn-lt"/>
                <a:cs typeface="Arial" panose="020B0604020202020204" pitchFamily="34" charset="0"/>
              </a:rPr>
              <a:t>Click on the Magnifying glass’</a:t>
            </a:r>
          </a:p>
          <a:p>
            <a:endParaRPr lang="en-GB" sz="1300" dirty="0" smtClean="0">
              <a:latin typeface="+mj-lt"/>
            </a:endParaRPr>
          </a:p>
          <a:p>
            <a:endParaRPr lang="en-US" sz="1300" dirty="0" smtClean="0">
              <a:latin typeface="+mj-lt"/>
            </a:endParaRPr>
          </a:p>
        </p:txBody>
      </p:sp>
      <p:sp>
        <p:nvSpPr>
          <p:cNvPr id="10" name="Rectangle 9"/>
          <p:cNvSpPr/>
          <p:nvPr/>
        </p:nvSpPr>
        <p:spPr>
          <a:xfrm>
            <a:off x="1665253" y="5571292"/>
            <a:ext cx="1008112" cy="29718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30815" y="1044005"/>
            <a:ext cx="6841398" cy="5400600"/>
          </a:xfrm>
          <a:prstGeom prst="rect">
            <a:avLst/>
          </a:prstGeom>
        </p:spPr>
      </p:pic>
      <p:pic>
        <p:nvPicPr>
          <p:cNvPr id="5" name="Picture 4"/>
          <p:cNvPicPr>
            <a:picLocks noChangeAspect="1"/>
          </p:cNvPicPr>
          <p:nvPr/>
        </p:nvPicPr>
        <p:blipFill>
          <a:blip r:embed="rId3"/>
          <a:stretch>
            <a:fillRect/>
          </a:stretch>
        </p:blipFill>
        <p:spPr>
          <a:xfrm>
            <a:off x="2767757" y="1476053"/>
            <a:ext cx="256054" cy="304826"/>
          </a:xfrm>
          <a:prstGeom prst="rect">
            <a:avLst/>
          </a:prstGeom>
        </p:spPr>
      </p:pic>
      <p:pic>
        <p:nvPicPr>
          <p:cNvPr id="6" name="Picture 5"/>
          <p:cNvPicPr>
            <a:picLocks noChangeAspect="1"/>
          </p:cNvPicPr>
          <p:nvPr/>
        </p:nvPicPr>
        <p:blipFill>
          <a:blip r:embed="rId4"/>
          <a:stretch>
            <a:fillRect/>
          </a:stretch>
        </p:blipFill>
        <p:spPr>
          <a:xfrm>
            <a:off x="4819985" y="1476053"/>
            <a:ext cx="256054" cy="304826"/>
          </a:xfrm>
          <a:prstGeom prst="rect">
            <a:avLst/>
          </a:prstGeom>
        </p:spPr>
      </p:pic>
    </p:spTree>
    <p:extLst>
      <p:ext uri="{BB962C8B-B14F-4D97-AF65-F5344CB8AC3E}">
        <p14:creationId xmlns:p14="http://schemas.microsoft.com/office/powerpoint/2010/main" val="461648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84513" y="179909"/>
            <a:ext cx="11828260" cy="705142"/>
          </a:xfrm>
        </p:spPr>
        <p:txBody>
          <a:bodyPr/>
          <a:lstStyle/>
          <a:p>
            <a:r>
              <a:rPr lang="en-GB" dirty="0"/>
              <a:t>How to place a FTTP Shift ONT Order on Enhanced Eco+</a:t>
            </a:r>
          </a:p>
        </p:txBody>
      </p:sp>
      <p:sp>
        <p:nvSpPr>
          <p:cNvPr id="3" name="Slide Number Placeholder 2">
            <a:extLst>
              <a:ext uri="{FF2B5EF4-FFF2-40B4-BE49-F238E27FC236}">
                <a16:creationId xmlns:a16="http://schemas.microsoft.com/office/drawing/2014/main" xmlns="" id="{8516C4A0-B40C-4E18-AD76-ECD32100A00A}"/>
              </a:ext>
            </a:extLst>
          </p:cNvPr>
          <p:cNvSpPr>
            <a:spLocks noGrp="1"/>
          </p:cNvSpPr>
          <p:nvPr>
            <p:ph type="sldNum" sz="quarter" idx="12"/>
          </p:nvPr>
        </p:nvSpPr>
        <p:spPr/>
        <p:txBody>
          <a:bodyPr/>
          <a:lstStyle/>
          <a:p>
            <a:fld id="{0B868178-02AE-42FC-958D-6B8F13B60175}" type="slidenum">
              <a:rPr lang="en-GB" smtClean="0"/>
              <a:pPr/>
              <a:t>6</a:t>
            </a:fld>
            <a:endParaRPr lang="en-GB" dirty="0"/>
          </a:p>
        </p:txBody>
      </p:sp>
      <p:sp>
        <p:nvSpPr>
          <p:cNvPr id="7" name="Content Placeholder 2"/>
          <p:cNvSpPr txBox="1">
            <a:spLocks/>
          </p:cNvSpPr>
          <p:nvPr/>
        </p:nvSpPr>
        <p:spPr>
          <a:xfrm>
            <a:off x="6872213" y="2556173"/>
            <a:ext cx="4951844" cy="2631564"/>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smtClean="0">
                <a:solidFill>
                  <a:schemeClr val="accent2">
                    <a:lumMod val="75000"/>
                  </a:schemeClr>
                </a:solidFill>
                <a:latin typeface="+mn-lt"/>
                <a:cs typeface="Arial" panose="020B0604020202020204" pitchFamily="34" charset="0"/>
              </a:rPr>
              <a:t>Step 2: Accessing the journey</a:t>
            </a:r>
          </a:p>
          <a:p>
            <a:endParaRPr lang="en-GB" sz="1400" dirty="0" smtClean="0">
              <a:latin typeface="Arial" panose="020B0604020202020204" pitchFamily="34" charset="0"/>
              <a:cs typeface="Arial" panose="020B0604020202020204" pitchFamily="34" charset="0"/>
            </a:endParaRPr>
          </a:p>
          <a:p>
            <a:r>
              <a:rPr lang="en-GB" sz="1400" b="1" dirty="0" smtClean="0">
                <a:solidFill>
                  <a:schemeClr val="bg1">
                    <a:lumMod val="50000"/>
                  </a:schemeClr>
                </a:solidFill>
                <a:latin typeface="+mn-lt"/>
                <a:cs typeface="Arial" panose="020B0604020202020204" pitchFamily="34" charset="0"/>
              </a:rPr>
              <a:t>1</a:t>
            </a:r>
            <a:r>
              <a:rPr lang="en-GB" sz="1400" b="1" dirty="0" smtClean="0">
                <a:solidFill>
                  <a:schemeClr val="bg1">
                    <a:lumMod val="50000"/>
                  </a:schemeClr>
                </a:solidFill>
                <a:latin typeface="+mn-lt"/>
                <a:cs typeface="Arial" panose="020B0604020202020204" pitchFamily="34" charset="0"/>
              </a:rPr>
              <a:t>.  </a:t>
            </a:r>
            <a:r>
              <a:rPr lang="en-GB" sz="1400" dirty="0" smtClean="0">
                <a:solidFill>
                  <a:schemeClr val="bg1">
                    <a:lumMod val="50000"/>
                  </a:schemeClr>
                </a:solidFill>
                <a:latin typeface="+mn-lt"/>
                <a:cs typeface="Arial" panose="020B0604020202020204" pitchFamily="34" charset="0"/>
              </a:rPr>
              <a:t>Select the ‘</a:t>
            </a:r>
            <a:r>
              <a:rPr lang="en-GB" sz="1400" b="1" dirty="0" smtClean="0">
                <a:solidFill>
                  <a:schemeClr val="bg1">
                    <a:lumMod val="50000"/>
                  </a:schemeClr>
                </a:solidFill>
                <a:latin typeface="+mn-lt"/>
                <a:cs typeface="Arial" panose="020B0604020202020204" pitchFamily="34" charset="0"/>
              </a:rPr>
              <a:t>Modify</a:t>
            </a:r>
            <a:r>
              <a:rPr lang="en-GB" sz="1400" dirty="0" smtClean="0">
                <a:solidFill>
                  <a:schemeClr val="bg1">
                    <a:lumMod val="50000"/>
                  </a:schemeClr>
                </a:solidFill>
                <a:latin typeface="+mn-lt"/>
                <a:cs typeface="Arial" panose="020B0604020202020204" pitchFamily="34" charset="0"/>
              </a:rPr>
              <a:t>’ Option from the drop down box that will appear under the -  please select action </a:t>
            </a:r>
            <a:endParaRPr lang="en-GB" sz="1400" dirty="0">
              <a:solidFill>
                <a:schemeClr val="bg1">
                  <a:lumMod val="50000"/>
                </a:schemeClr>
              </a:solidFill>
              <a:latin typeface="+mn-lt"/>
              <a:cs typeface="Arial" panose="020B0604020202020204" pitchFamily="34" charset="0"/>
            </a:endParaRPr>
          </a:p>
          <a:p>
            <a:endParaRPr lang="en-GB" sz="1300" dirty="0" smtClean="0">
              <a:latin typeface="+mj-lt"/>
            </a:endParaRPr>
          </a:p>
          <a:p>
            <a:endParaRPr lang="en-US" sz="1300" dirty="0" smtClean="0">
              <a:latin typeface="+mj-lt"/>
            </a:endParaRPr>
          </a:p>
        </p:txBody>
      </p:sp>
      <p:sp>
        <p:nvSpPr>
          <p:cNvPr id="10" name="Rectangle 9"/>
          <p:cNvSpPr/>
          <p:nvPr/>
        </p:nvSpPr>
        <p:spPr>
          <a:xfrm>
            <a:off x="1665253" y="5571292"/>
            <a:ext cx="1008112" cy="29718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stretch>
            <a:fillRect/>
          </a:stretch>
        </p:blipFill>
        <p:spPr>
          <a:xfrm>
            <a:off x="84512" y="888750"/>
            <a:ext cx="6787701" cy="5429250"/>
          </a:xfrm>
          <a:prstGeom prst="rect">
            <a:avLst/>
          </a:prstGeom>
        </p:spPr>
      </p:pic>
      <p:pic>
        <p:nvPicPr>
          <p:cNvPr id="9" name="Picture 8"/>
          <p:cNvPicPr>
            <a:picLocks noChangeAspect="1"/>
          </p:cNvPicPr>
          <p:nvPr/>
        </p:nvPicPr>
        <p:blipFill>
          <a:blip r:embed="rId3"/>
          <a:stretch>
            <a:fillRect/>
          </a:stretch>
        </p:blipFill>
        <p:spPr>
          <a:xfrm>
            <a:off x="3206433" y="5035324"/>
            <a:ext cx="256054" cy="304826"/>
          </a:xfrm>
          <a:prstGeom prst="rect">
            <a:avLst/>
          </a:prstGeom>
        </p:spPr>
      </p:pic>
    </p:spTree>
    <p:extLst>
      <p:ext uri="{BB962C8B-B14F-4D97-AF65-F5344CB8AC3E}">
        <p14:creationId xmlns:p14="http://schemas.microsoft.com/office/powerpoint/2010/main" val="3463129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357665" y="179909"/>
            <a:ext cx="11267075" cy="438447"/>
          </a:xfrm>
        </p:spPr>
        <p:txBody>
          <a:bodyPr/>
          <a:lstStyle/>
          <a:p>
            <a:r>
              <a:rPr lang="en-GB" dirty="0"/>
              <a:t>How to place a FTTP Shift ONT Order on Enhanced Eco+</a:t>
            </a:r>
          </a:p>
        </p:txBody>
      </p:sp>
      <p:sp>
        <p:nvSpPr>
          <p:cNvPr id="13" name="Slide Number Placeholder 4"/>
          <p:cNvSpPr txBox="1">
            <a:spLocks/>
          </p:cNvSpPr>
          <p:nvPr/>
        </p:nvSpPr>
        <p:spPr>
          <a:xfrm>
            <a:off x="504000" y="6228581"/>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7</a:t>
            </a:fld>
            <a:endParaRPr lang="en-GB"/>
          </a:p>
        </p:txBody>
      </p:sp>
      <p:sp>
        <p:nvSpPr>
          <p:cNvPr id="14" name="Content Placeholder 2"/>
          <p:cNvSpPr txBox="1">
            <a:spLocks/>
          </p:cNvSpPr>
          <p:nvPr/>
        </p:nvSpPr>
        <p:spPr>
          <a:xfrm>
            <a:off x="7415956" y="1980109"/>
            <a:ext cx="4608512" cy="3691576"/>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a:solidFill>
                  <a:schemeClr val="accent2">
                    <a:lumMod val="75000"/>
                  </a:schemeClr>
                </a:solidFill>
                <a:cs typeface="Arial" panose="020B0604020202020204" pitchFamily="34" charset="0"/>
              </a:rPr>
              <a:t>Step </a:t>
            </a:r>
            <a:r>
              <a:rPr lang="en-GB" sz="1400" b="1" dirty="0" smtClean="0">
                <a:solidFill>
                  <a:schemeClr val="accent2">
                    <a:lumMod val="75000"/>
                  </a:schemeClr>
                </a:solidFill>
                <a:cs typeface="Arial" panose="020B0604020202020204" pitchFamily="34" charset="0"/>
              </a:rPr>
              <a:t>3: </a:t>
            </a:r>
            <a:r>
              <a:rPr lang="en-GB" sz="1400" b="1" dirty="0">
                <a:solidFill>
                  <a:schemeClr val="accent2">
                    <a:lumMod val="75000"/>
                  </a:schemeClr>
                </a:solidFill>
                <a:cs typeface="Arial" panose="020B0604020202020204" pitchFamily="34" charset="0"/>
              </a:rPr>
              <a:t>Select the Address</a:t>
            </a:r>
          </a:p>
          <a:p>
            <a:endParaRPr lang="en-GB" sz="1200" dirty="0" smtClean="0">
              <a:latin typeface="+mn-lt"/>
              <a:cs typeface="Arial" panose="020B0604020202020204" pitchFamily="34" charset="0"/>
            </a:endParaRPr>
          </a:p>
          <a:p>
            <a:pPr>
              <a:spcBef>
                <a:spcPts val="600"/>
              </a:spcBef>
            </a:pPr>
            <a:r>
              <a:rPr lang="en-GB" sz="1400" b="1" dirty="0" smtClean="0">
                <a:solidFill>
                  <a:schemeClr val="bg1">
                    <a:lumMod val="50000"/>
                  </a:schemeClr>
                </a:solidFill>
                <a:latin typeface="+mn-lt"/>
                <a:cs typeface="Arial" panose="020B0604020202020204" pitchFamily="34" charset="0"/>
              </a:rPr>
              <a:t>1. </a:t>
            </a:r>
            <a:r>
              <a:rPr lang="en-GB" sz="1400" dirty="0" smtClean="0">
                <a:solidFill>
                  <a:schemeClr val="bg1">
                    <a:lumMod val="50000"/>
                  </a:schemeClr>
                </a:solidFill>
                <a:latin typeface="+mn-lt"/>
                <a:cs typeface="Arial" panose="020B0604020202020204" pitchFamily="34" charset="0"/>
              </a:rPr>
              <a:t>Enter the post code of the address</a:t>
            </a:r>
          </a:p>
          <a:p>
            <a:pPr>
              <a:spcBef>
                <a:spcPts val="600"/>
              </a:spcBef>
            </a:pPr>
            <a:r>
              <a:rPr lang="en-GB" sz="1400" b="1" dirty="0" smtClean="0">
                <a:solidFill>
                  <a:schemeClr val="bg1">
                    <a:lumMod val="50000"/>
                  </a:schemeClr>
                </a:solidFill>
                <a:latin typeface="+mn-lt"/>
                <a:cs typeface="Arial" panose="020B0604020202020204" pitchFamily="34" charset="0"/>
              </a:rPr>
              <a:t>2. </a:t>
            </a:r>
            <a:r>
              <a:rPr lang="en-GB" sz="1400" dirty="0" smtClean="0">
                <a:solidFill>
                  <a:schemeClr val="bg1">
                    <a:lumMod val="50000"/>
                  </a:schemeClr>
                </a:solidFill>
                <a:latin typeface="+mn-lt"/>
                <a:cs typeface="Arial" panose="020B0604020202020204" pitchFamily="34" charset="0"/>
              </a:rPr>
              <a:t>Click on the ‘</a:t>
            </a:r>
            <a:r>
              <a:rPr lang="en-GB" sz="1400" b="1" dirty="0" smtClean="0">
                <a:solidFill>
                  <a:schemeClr val="bg1">
                    <a:lumMod val="50000"/>
                  </a:schemeClr>
                </a:solidFill>
                <a:latin typeface="+mn-lt"/>
                <a:cs typeface="Arial" panose="020B0604020202020204" pitchFamily="34" charset="0"/>
              </a:rPr>
              <a:t>Magnifying glass</a:t>
            </a:r>
            <a:r>
              <a:rPr lang="en-GB" sz="1400" dirty="0" smtClean="0">
                <a:solidFill>
                  <a:schemeClr val="bg1">
                    <a:lumMod val="50000"/>
                  </a:schemeClr>
                </a:solidFill>
                <a:latin typeface="+mn-lt"/>
                <a:cs typeface="Arial" panose="020B0604020202020204" pitchFamily="34" charset="0"/>
              </a:rPr>
              <a:t>’ to look up the full address.</a:t>
            </a:r>
          </a:p>
          <a:p>
            <a:pPr marL="342900" indent="-342900">
              <a:spcBef>
                <a:spcPts val="600"/>
              </a:spcBef>
              <a:buFont typeface="+mj-lt"/>
              <a:buAutoNum type="arabicPeriod"/>
            </a:pPr>
            <a:endParaRPr lang="en-GB" sz="1400" dirty="0" smtClean="0">
              <a:solidFill>
                <a:srgbClr val="595959"/>
              </a:solidFill>
              <a:latin typeface="+mn-lt"/>
              <a:cs typeface="Arial" panose="020B0604020202020204" pitchFamily="34" charset="0"/>
            </a:endParaRPr>
          </a:p>
          <a:p>
            <a:pPr marL="342900" indent="-342900">
              <a:buFont typeface="+mj-lt"/>
              <a:buAutoNum type="arabicPeriod"/>
            </a:pPr>
            <a:endParaRPr lang="en-GB" sz="1200" dirty="0" smtClean="0">
              <a:latin typeface="Arial" panose="020B0604020202020204" pitchFamily="34" charset="0"/>
              <a:cs typeface="Arial" panose="020B0604020202020204" pitchFamily="34" charset="0"/>
            </a:endParaRPr>
          </a:p>
          <a:p>
            <a:endParaRPr lang="en-GB" sz="1300" dirty="0" smtClean="0">
              <a:latin typeface="+mj-lt"/>
            </a:endParaRPr>
          </a:p>
          <a:p>
            <a:endParaRPr lang="en-GB" sz="1300" dirty="0" smtClean="0">
              <a:latin typeface="+mj-lt"/>
            </a:endParaRPr>
          </a:p>
          <a:p>
            <a:endParaRPr lang="en-US" sz="1300" dirty="0" smtClean="0">
              <a:latin typeface="+mj-lt"/>
            </a:endParaRPr>
          </a:p>
        </p:txBody>
      </p:sp>
      <p:pic>
        <p:nvPicPr>
          <p:cNvPr id="4" name="Picture 3"/>
          <p:cNvPicPr>
            <a:picLocks noChangeAspect="1"/>
          </p:cNvPicPr>
          <p:nvPr/>
        </p:nvPicPr>
        <p:blipFill>
          <a:blip r:embed="rId2"/>
          <a:stretch>
            <a:fillRect/>
          </a:stretch>
        </p:blipFill>
        <p:spPr>
          <a:xfrm>
            <a:off x="1" y="618356"/>
            <a:ext cx="7415956" cy="6042273"/>
          </a:xfrm>
          <a:prstGeom prst="rect">
            <a:avLst/>
          </a:prstGeom>
        </p:spPr>
      </p:pic>
      <p:pic>
        <p:nvPicPr>
          <p:cNvPr id="5" name="Picture 4"/>
          <p:cNvPicPr>
            <a:picLocks noChangeAspect="1"/>
          </p:cNvPicPr>
          <p:nvPr/>
        </p:nvPicPr>
        <p:blipFill>
          <a:blip r:embed="rId3"/>
          <a:stretch>
            <a:fillRect/>
          </a:stretch>
        </p:blipFill>
        <p:spPr>
          <a:xfrm>
            <a:off x="3559845" y="4874117"/>
            <a:ext cx="231668" cy="274344"/>
          </a:xfrm>
          <a:prstGeom prst="rect">
            <a:avLst/>
          </a:prstGeom>
        </p:spPr>
      </p:pic>
      <p:pic>
        <p:nvPicPr>
          <p:cNvPr id="6" name="Picture 5"/>
          <p:cNvPicPr>
            <a:picLocks noChangeAspect="1"/>
          </p:cNvPicPr>
          <p:nvPr/>
        </p:nvPicPr>
        <p:blipFill>
          <a:blip r:embed="rId4"/>
          <a:stretch>
            <a:fillRect/>
          </a:stretch>
        </p:blipFill>
        <p:spPr>
          <a:xfrm>
            <a:off x="5744114" y="4882971"/>
            <a:ext cx="231668" cy="274344"/>
          </a:xfrm>
          <a:prstGeom prst="rect">
            <a:avLst/>
          </a:prstGeom>
        </p:spPr>
      </p:pic>
    </p:spTree>
    <p:extLst>
      <p:ext uri="{BB962C8B-B14F-4D97-AF65-F5344CB8AC3E}">
        <p14:creationId xmlns:p14="http://schemas.microsoft.com/office/powerpoint/2010/main" val="187144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357665" y="179909"/>
            <a:ext cx="11267075" cy="735896"/>
          </a:xfrm>
        </p:spPr>
        <p:txBody>
          <a:bodyPr/>
          <a:lstStyle/>
          <a:p>
            <a:r>
              <a:rPr lang="en-GB" dirty="0"/>
              <a:t>How to place a FTTP Shift ONT Order on Enhanced Eco+</a:t>
            </a:r>
          </a:p>
        </p:txBody>
      </p:sp>
      <p:sp>
        <p:nvSpPr>
          <p:cNvPr id="13" name="Slide Number Placeholder 4"/>
          <p:cNvSpPr txBox="1">
            <a:spLocks/>
          </p:cNvSpPr>
          <p:nvPr/>
        </p:nvSpPr>
        <p:spPr>
          <a:xfrm>
            <a:off x="504000" y="6228581"/>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8</a:t>
            </a:fld>
            <a:endParaRPr lang="en-GB"/>
          </a:p>
        </p:txBody>
      </p:sp>
      <p:sp>
        <p:nvSpPr>
          <p:cNvPr id="14" name="Content Placeholder 2"/>
          <p:cNvSpPr txBox="1">
            <a:spLocks/>
          </p:cNvSpPr>
          <p:nvPr/>
        </p:nvSpPr>
        <p:spPr>
          <a:xfrm>
            <a:off x="7415956" y="1980109"/>
            <a:ext cx="4608512" cy="3691576"/>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smtClean="0">
                <a:solidFill>
                  <a:schemeClr val="accent2">
                    <a:lumMod val="75000"/>
                  </a:schemeClr>
                </a:solidFill>
                <a:cs typeface="Arial" panose="020B0604020202020204" pitchFamily="34" charset="0"/>
              </a:rPr>
              <a:t>Step 4: Select the Address</a:t>
            </a:r>
          </a:p>
          <a:p>
            <a:endParaRPr lang="en-GB" sz="1400" b="1" dirty="0" smtClean="0">
              <a:solidFill>
                <a:schemeClr val="accent2">
                  <a:lumMod val="75000"/>
                </a:schemeClr>
              </a:solidFill>
              <a:cs typeface="Arial" panose="020B0604020202020204" pitchFamily="34" charset="0"/>
            </a:endParaRPr>
          </a:p>
          <a:p>
            <a:pPr>
              <a:spcBef>
                <a:spcPts val="600"/>
              </a:spcBef>
            </a:pPr>
            <a:r>
              <a:rPr lang="en-GB" sz="1400" b="1" dirty="0" smtClean="0">
                <a:solidFill>
                  <a:schemeClr val="bg1">
                    <a:lumMod val="50000"/>
                  </a:schemeClr>
                </a:solidFill>
                <a:latin typeface="+mn-lt"/>
                <a:cs typeface="Arial" panose="020B0604020202020204" pitchFamily="34" charset="0"/>
              </a:rPr>
              <a:t>1. </a:t>
            </a:r>
            <a:r>
              <a:rPr lang="en-GB" sz="1400" dirty="0" smtClean="0">
                <a:solidFill>
                  <a:schemeClr val="bg1">
                    <a:lumMod val="50000"/>
                  </a:schemeClr>
                </a:solidFill>
                <a:latin typeface="+mn-lt"/>
                <a:cs typeface="Arial" panose="020B0604020202020204" pitchFamily="34" charset="0"/>
              </a:rPr>
              <a:t>Select the Address from the list</a:t>
            </a:r>
          </a:p>
          <a:p>
            <a:pPr>
              <a:spcBef>
                <a:spcPts val="600"/>
              </a:spcBef>
            </a:pPr>
            <a:r>
              <a:rPr lang="en-GB" sz="1400" b="1" dirty="0" smtClean="0">
                <a:solidFill>
                  <a:schemeClr val="bg1">
                    <a:lumMod val="50000"/>
                  </a:schemeClr>
                </a:solidFill>
                <a:latin typeface="+mn-lt"/>
                <a:cs typeface="Arial" panose="020B0604020202020204" pitchFamily="34" charset="0"/>
              </a:rPr>
              <a:t>2. </a:t>
            </a:r>
            <a:r>
              <a:rPr lang="en-GB" sz="1400" dirty="0" smtClean="0">
                <a:solidFill>
                  <a:schemeClr val="bg1">
                    <a:lumMod val="50000"/>
                  </a:schemeClr>
                </a:solidFill>
                <a:latin typeface="+mn-lt"/>
                <a:cs typeface="Arial" panose="020B0604020202020204" pitchFamily="34" charset="0"/>
              </a:rPr>
              <a:t>Click on ‘</a:t>
            </a:r>
            <a:r>
              <a:rPr lang="en-GB" sz="1400" b="1" dirty="0" smtClean="0">
                <a:solidFill>
                  <a:schemeClr val="bg1">
                    <a:lumMod val="50000"/>
                  </a:schemeClr>
                </a:solidFill>
                <a:latin typeface="+mn-lt"/>
                <a:cs typeface="Arial" panose="020B0604020202020204" pitchFamily="34" charset="0"/>
              </a:rPr>
              <a:t>Confirm</a:t>
            </a:r>
            <a:r>
              <a:rPr lang="en-GB" sz="1400" dirty="0" smtClean="0">
                <a:solidFill>
                  <a:schemeClr val="bg1">
                    <a:lumMod val="50000"/>
                  </a:schemeClr>
                </a:solidFill>
                <a:latin typeface="+mn-lt"/>
                <a:cs typeface="Arial" panose="020B0604020202020204" pitchFamily="34" charset="0"/>
              </a:rPr>
              <a:t>’ at the bottom of the page</a:t>
            </a:r>
          </a:p>
          <a:p>
            <a:endParaRPr lang="en-GB" sz="1400" dirty="0">
              <a:solidFill>
                <a:schemeClr val="bg1">
                  <a:lumMod val="50000"/>
                </a:schemeClr>
              </a:solidFill>
              <a:cs typeface="Arial" panose="020B0604020202020204" pitchFamily="34" charset="0"/>
            </a:endParaRPr>
          </a:p>
          <a:p>
            <a:r>
              <a:rPr lang="en-GB" sz="1400" dirty="0">
                <a:solidFill>
                  <a:schemeClr val="bg1">
                    <a:lumMod val="50000"/>
                  </a:schemeClr>
                </a:solidFill>
                <a:cs typeface="Arial" panose="020B0604020202020204" pitchFamily="34" charset="0"/>
              </a:rPr>
              <a:t>Note: Use the scroll bar to see all addresses. Only 5 will show in the box. </a:t>
            </a:r>
          </a:p>
          <a:p>
            <a:pPr marL="342900" indent="-342900">
              <a:spcBef>
                <a:spcPts val="600"/>
              </a:spcBef>
              <a:buFont typeface="+mj-lt"/>
              <a:buAutoNum type="arabicPeriod"/>
            </a:pPr>
            <a:endParaRPr lang="en-GB" sz="1400" dirty="0" smtClean="0">
              <a:solidFill>
                <a:srgbClr val="595959"/>
              </a:solidFill>
              <a:latin typeface="+mn-lt"/>
              <a:cs typeface="Arial" panose="020B0604020202020204" pitchFamily="34" charset="0"/>
            </a:endParaRPr>
          </a:p>
          <a:p>
            <a:pPr marL="342900" indent="-342900">
              <a:spcBef>
                <a:spcPts val="600"/>
              </a:spcBef>
              <a:buFont typeface="+mj-lt"/>
              <a:buAutoNum type="arabicPeriod"/>
            </a:pPr>
            <a:endParaRPr lang="en-GB" sz="1400" dirty="0" smtClean="0">
              <a:solidFill>
                <a:srgbClr val="595959"/>
              </a:solidFill>
              <a:latin typeface="+mn-lt"/>
              <a:cs typeface="Arial" panose="020B0604020202020204" pitchFamily="34" charset="0"/>
            </a:endParaRPr>
          </a:p>
          <a:p>
            <a:pPr marL="342900" indent="-342900">
              <a:buFont typeface="+mj-lt"/>
              <a:buAutoNum type="arabicPeriod"/>
            </a:pPr>
            <a:endParaRPr lang="en-GB" sz="1200" dirty="0" smtClean="0">
              <a:latin typeface="Arial" panose="020B0604020202020204" pitchFamily="34" charset="0"/>
              <a:cs typeface="Arial" panose="020B0604020202020204" pitchFamily="34" charset="0"/>
            </a:endParaRPr>
          </a:p>
          <a:p>
            <a:endParaRPr lang="en-GB" sz="1300" dirty="0" smtClean="0">
              <a:latin typeface="+mj-lt"/>
            </a:endParaRPr>
          </a:p>
          <a:p>
            <a:endParaRPr lang="en-GB" sz="1300" dirty="0" smtClean="0">
              <a:latin typeface="+mj-lt"/>
            </a:endParaRPr>
          </a:p>
          <a:p>
            <a:endParaRPr lang="en-US" sz="1300" dirty="0" smtClean="0">
              <a:latin typeface="+mj-lt"/>
            </a:endParaRPr>
          </a:p>
        </p:txBody>
      </p:sp>
      <p:pic>
        <p:nvPicPr>
          <p:cNvPr id="7" name="Picture 6"/>
          <p:cNvPicPr>
            <a:picLocks noChangeAspect="1"/>
          </p:cNvPicPr>
          <p:nvPr/>
        </p:nvPicPr>
        <p:blipFill>
          <a:blip r:embed="rId2"/>
          <a:stretch>
            <a:fillRect/>
          </a:stretch>
        </p:blipFill>
        <p:spPr>
          <a:xfrm>
            <a:off x="0" y="691019"/>
            <a:ext cx="7304261" cy="4457442"/>
          </a:xfrm>
          <a:prstGeom prst="rect">
            <a:avLst/>
          </a:prstGeom>
        </p:spPr>
      </p:pic>
      <p:pic>
        <p:nvPicPr>
          <p:cNvPr id="8" name="Picture 7"/>
          <p:cNvPicPr>
            <a:picLocks noChangeAspect="1"/>
          </p:cNvPicPr>
          <p:nvPr/>
        </p:nvPicPr>
        <p:blipFill>
          <a:blip r:embed="rId3"/>
          <a:stretch>
            <a:fillRect/>
          </a:stretch>
        </p:blipFill>
        <p:spPr>
          <a:xfrm>
            <a:off x="0" y="5126212"/>
            <a:ext cx="7304261" cy="1389636"/>
          </a:xfrm>
          <a:prstGeom prst="rect">
            <a:avLst/>
          </a:prstGeom>
        </p:spPr>
      </p:pic>
      <p:pic>
        <p:nvPicPr>
          <p:cNvPr id="9" name="Picture 8"/>
          <p:cNvPicPr>
            <a:picLocks noChangeAspect="1"/>
          </p:cNvPicPr>
          <p:nvPr/>
        </p:nvPicPr>
        <p:blipFill>
          <a:blip r:embed="rId4"/>
          <a:stretch>
            <a:fillRect/>
          </a:stretch>
        </p:blipFill>
        <p:spPr>
          <a:xfrm>
            <a:off x="5875368" y="3688725"/>
            <a:ext cx="231668" cy="274344"/>
          </a:xfrm>
          <a:prstGeom prst="rect">
            <a:avLst/>
          </a:prstGeom>
        </p:spPr>
      </p:pic>
      <p:pic>
        <p:nvPicPr>
          <p:cNvPr id="10" name="Picture 9"/>
          <p:cNvPicPr>
            <a:picLocks noChangeAspect="1"/>
          </p:cNvPicPr>
          <p:nvPr/>
        </p:nvPicPr>
        <p:blipFill>
          <a:blip r:embed="rId5"/>
          <a:stretch>
            <a:fillRect/>
          </a:stretch>
        </p:blipFill>
        <p:spPr>
          <a:xfrm>
            <a:off x="5991202" y="6104379"/>
            <a:ext cx="231668" cy="274344"/>
          </a:xfrm>
          <a:prstGeom prst="rect">
            <a:avLst/>
          </a:prstGeom>
        </p:spPr>
      </p:pic>
    </p:spTree>
    <p:extLst>
      <p:ext uri="{BB962C8B-B14F-4D97-AF65-F5344CB8AC3E}">
        <p14:creationId xmlns:p14="http://schemas.microsoft.com/office/powerpoint/2010/main" val="3713917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5F11C-7BAA-49BD-98D2-3C7D2F3BE5FC}"/>
              </a:ext>
            </a:extLst>
          </p:cNvPr>
          <p:cNvSpPr>
            <a:spLocks noGrp="1"/>
          </p:cNvSpPr>
          <p:nvPr>
            <p:ph type="title"/>
          </p:nvPr>
        </p:nvSpPr>
        <p:spPr>
          <a:xfrm>
            <a:off x="357665" y="179909"/>
            <a:ext cx="11267075" cy="364800"/>
          </a:xfrm>
        </p:spPr>
        <p:txBody>
          <a:bodyPr/>
          <a:lstStyle/>
          <a:p>
            <a:r>
              <a:rPr lang="en-GB" dirty="0"/>
              <a:t>How to place a FTTP Shift ONT Order on Enhanced Eco+</a:t>
            </a:r>
          </a:p>
        </p:txBody>
      </p:sp>
      <p:sp>
        <p:nvSpPr>
          <p:cNvPr id="13" name="Slide Number Placeholder 4"/>
          <p:cNvSpPr txBox="1">
            <a:spLocks/>
          </p:cNvSpPr>
          <p:nvPr/>
        </p:nvSpPr>
        <p:spPr>
          <a:xfrm>
            <a:off x="504000" y="6228581"/>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9</a:t>
            </a:fld>
            <a:endParaRPr lang="en-GB"/>
          </a:p>
        </p:txBody>
      </p:sp>
      <p:sp>
        <p:nvSpPr>
          <p:cNvPr id="14" name="Content Placeholder 2"/>
          <p:cNvSpPr txBox="1">
            <a:spLocks/>
          </p:cNvSpPr>
          <p:nvPr/>
        </p:nvSpPr>
        <p:spPr>
          <a:xfrm>
            <a:off x="7415956" y="1980109"/>
            <a:ext cx="4608512" cy="3691576"/>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a:solidFill>
                  <a:schemeClr val="accent2">
                    <a:lumMod val="75000"/>
                  </a:schemeClr>
                </a:solidFill>
                <a:cs typeface="Arial" panose="020B0604020202020204" pitchFamily="34" charset="0"/>
              </a:rPr>
              <a:t>Step 5: Check </a:t>
            </a:r>
            <a:r>
              <a:rPr lang="en-GB" sz="1400" b="1" dirty="0" smtClean="0">
                <a:solidFill>
                  <a:schemeClr val="accent2">
                    <a:lumMod val="75000"/>
                  </a:schemeClr>
                </a:solidFill>
                <a:cs typeface="Arial" panose="020B0604020202020204" pitchFamily="34" charset="0"/>
              </a:rPr>
              <a:t>Availability</a:t>
            </a:r>
          </a:p>
          <a:p>
            <a:endParaRPr lang="en-GB" sz="1400" b="1" dirty="0">
              <a:solidFill>
                <a:schemeClr val="accent2">
                  <a:lumMod val="75000"/>
                </a:schemeClr>
              </a:solidFill>
              <a:cs typeface="Arial" panose="020B0604020202020204" pitchFamily="34" charset="0"/>
            </a:endParaRPr>
          </a:p>
          <a:p>
            <a:pPr>
              <a:spcBef>
                <a:spcPts val="600"/>
              </a:spcBef>
            </a:pPr>
            <a:r>
              <a:rPr lang="en-GB" sz="1400" b="1" dirty="0" smtClean="0">
                <a:solidFill>
                  <a:schemeClr val="bg1">
                    <a:lumMod val="50000"/>
                  </a:schemeClr>
                </a:solidFill>
                <a:latin typeface="+mn-lt"/>
                <a:cs typeface="Arial" panose="020B0604020202020204" pitchFamily="34" charset="0"/>
              </a:rPr>
              <a:t>1. </a:t>
            </a:r>
            <a:r>
              <a:rPr lang="en-GB" sz="1400" dirty="0" smtClean="0">
                <a:solidFill>
                  <a:schemeClr val="bg1">
                    <a:lumMod val="50000"/>
                  </a:schemeClr>
                </a:solidFill>
                <a:latin typeface="+mn-lt"/>
                <a:cs typeface="Arial" panose="020B0604020202020204" pitchFamily="34" charset="0"/>
              </a:rPr>
              <a:t>Click on ‘</a:t>
            </a:r>
            <a:r>
              <a:rPr lang="en-GB" sz="1400" b="1" dirty="0" smtClean="0">
                <a:solidFill>
                  <a:schemeClr val="bg1">
                    <a:lumMod val="50000"/>
                  </a:schemeClr>
                </a:solidFill>
                <a:latin typeface="+mn-lt"/>
                <a:cs typeface="Arial" panose="020B0604020202020204" pitchFamily="34" charset="0"/>
              </a:rPr>
              <a:t>Check Availability</a:t>
            </a:r>
            <a:r>
              <a:rPr lang="en-GB" sz="1400" dirty="0" smtClean="0">
                <a:solidFill>
                  <a:schemeClr val="tx1">
                    <a:lumMod val="50000"/>
                    <a:lumOff val="50000"/>
                  </a:schemeClr>
                </a:solidFill>
                <a:latin typeface="+mn-lt"/>
                <a:cs typeface="Arial" panose="020B0604020202020204" pitchFamily="34" charset="0"/>
              </a:rPr>
              <a:t>’</a:t>
            </a:r>
          </a:p>
          <a:p>
            <a:pPr>
              <a:spcBef>
                <a:spcPts val="600"/>
              </a:spcBef>
            </a:pPr>
            <a:r>
              <a:rPr lang="en-GB" sz="1400" dirty="0" smtClean="0">
                <a:solidFill>
                  <a:schemeClr val="tx1">
                    <a:lumMod val="50000"/>
                    <a:lumOff val="50000"/>
                  </a:schemeClr>
                </a:solidFill>
                <a:cs typeface="Arial" panose="020B0604020202020204" pitchFamily="34" charset="0"/>
              </a:rPr>
              <a:t> </a:t>
            </a:r>
            <a:endParaRPr lang="en-GB" sz="1400" dirty="0">
              <a:solidFill>
                <a:schemeClr val="tx1">
                  <a:lumMod val="50000"/>
                  <a:lumOff val="50000"/>
                </a:schemeClr>
              </a:solidFill>
              <a:cs typeface="Arial" panose="020B0604020202020204" pitchFamily="34" charset="0"/>
            </a:endParaRPr>
          </a:p>
          <a:p>
            <a:pPr marL="342900" indent="-342900">
              <a:spcBef>
                <a:spcPts val="600"/>
              </a:spcBef>
              <a:buFont typeface="+mj-lt"/>
              <a:buAutoNum type="arabicPeriod"/>
            </a:pPr>
            <a:endParaRPr lang="en-GB" sz="1400" dirty="0" smtClean="0">
              <a:solidFill>
                <a:srgbClr val="595959"/>
              </a:solidFill>
              <a:latin typeface="+mn-lt"/>
              <a:cs typeface="Arial" panose="020B0604020202020204" pitchFamily="34" charset="0"/>
            </a:endParaRPr>
          </a:p>
          <a:p>
            <a:pPr marL="342900" indent="-342900">
              <a:spcBef>
                <a:spcPts val="600"/>
              </a:spcBef>
              <a:buFont typeface="+mj-lt"/>
              <a:buAutoNum type="arabicPeriod"/>
            </a:pPr>
            <a:endParaRPr lang="en-GB" sz="1400" dirty="0" smtClean="0">
              <a:solidFill>
                <a:srgbClr val="595959"/>
              </a:solidFill>
              <a:latin typeface="+mn-lt"/>
              <a:cs typeface="Arial" panose="020B0604020202020204" pitchFamily="34" charset="0"/>
            </a:endParaRPr>
          </a:p>
          <a:p>
            <a:pPr marL="342900" indent="-342900">
              <a:buFont typeface="+mj-lt"/>
              <a:buAutoNum type="arabicPeriod"/>
            </a:pPr>
            <a:endParaRPr lang="en-GB" sz="1200" dirty="0" smtClean="0">
              <a:latin typeface="Arial" panose="020B0604020202020204" pitchFamily="34" charset="0"/>
              <a:cs typeface="Arial" panose="020B0604020202020204" pitchFamily="34" charset="0"/>
            </a:endParaRPr>
          </a:p>
          <a:p>
            <a:endParaRPr lang="en-GB" sz="1300" dirty="0" smtClean="0">
              <a:latin typeface="+mj-lt"/>
            </a:endParaRPr>
          </a:p>
          <a:p>
            <a:endParaRPr lang="en-GB" sz="1300" dirty="0" smtClean="0">
              <a:latin typeface="+mj-lt"/>
            </a:endParaRPr>
          </a:p>
          <a:p>
            <a:endParaRPr lang="en-US" sz="1300" dirty="0" smtClean="0">
              <a:latin typeface="+mj-lt"/>
            </a:endParaRPr>
          </a:p>
        </p:txBody>
      </p:sp>
      <p:pic>
        <p:nvPicPr>
          <p:cNvPr id="4" name="Picture 3"/>
          <p:cNvPicPr>
            <a:picLocks noChangeAspect="1"/>
          </p:cNvPicPr>
          <p:nvPr/>
        </p:nvPicPr>
        <p:blipFill>
          <a:blip r:embed="rId2"/>
          <a:stretch>
            <a:fillRect/>
          </a:stretch>
        </p:blipFill>
        <p:spPr>
          <a:xfrm>
            <a:off x="0" y="633417"/>
            <a:ext cx="7415956" cy="5738797"/>
          </a:xfrm>
          <a:prstGeom prst="rect">
            <a:avLst/>
          </a:prstGeom>
        </p:spPr>
      </p:pic>
      <p:pic>
        <p:nvPicPr>
          <p:cNvPr id="3" name="Picture 2"/>
          <p:cNvPicPr>
            <a:picLocks noChangeAspect="1"/>
          </p:cNvPicPr>
          <p:nvPr/>
        </p:nvPicPr>
        <p:blipFill>
          <a:blip r:embed="rId3"/>
          <a:stretch>
            <a:fillRect/>
          </a:stretch>
        </p:blipFill>
        <p:spPr>
          <a:xfrm>
            <a:off x="4927997" y="5954237"/>
            <a:ext cx="231668" cy="274344"/>
          </a:xfrm>
          <a:prstGeom prst="rect">
            <a:avLst/>
          </a:prstGeom>
        </p:spPr>
      </p:pic>
    </p:spTree>
    <p:extLst>
      <p:ext uri="{BB962C8B-B14F-4D97-AF65-F5344CB8AC3E}">
        <p14:creationId xmlns:p14="http://schemas.microsoft.com/office/powerpoint/2010/main" val="553386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T_ppt_widescreen_mountain">
  <a:themeElements>
    <a:clrScheme name="BT">
      <a:dk1>
        <a:srgbClr val="000000"/>
      </a:dk1>
      <a:lt1>
        <a:srgbClr val="FFFFFF"/>
      </a:lt1>
      <a:dk2>
        <a:srgbClr val="000000"/>
      </a:dk2>
      <a:lt2>
        <a:srgbClr val="3C3C3B"/>
      </a:lt2>
      <a:accent1>
        <a:srgbClr val="5514B3"/>
      </a:accent1>
      <a:accent2>
        <a:srgbClr val="FF6EFF"/>
      </a:accent2>
      <a:accent3>
        <a:srgbClr val="444444"/>
      </a:accent3>
      <a:accent4>
        <a:srgbClr val="898989"/>
      </a:accent4>
      <a:accent5>
        <a:srgbClr val="AAAAAA"/>
      </a:accent5>
      <a:accent6>
        <a:srgbClr val="DEDEDE"/>
      </a:accent6>
      <a:hlink>
        <a:srgbClr val="5514B3"/>
      </a:hlink>
      <a:folHlink>
        <a:srgbClr val="FF6E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b" anchorCtr="0">
        <a:noAutofit/>
      </a:bodyPr>
      <a:lstStyle>
        <a:defPPr algn="l">
          <a:defRPr smtClean="0"/>
        </a:defPPr>
      </a:lstStyle>
    </a:txDef>
  </a:objectDefaults>
  <a:extraClrSchemeLst/>
  <a:extLst>
    <a:ext uri="{05A4C25C-085E-4340-85A3-A5531E510DB2}">
      <thm15:themeFamily xmlns:thm15="http://schemas.microsoft.com/office/thememl/2012/main" name="CS Forum Slides 1st Nov 2019.potx" id="{3B11018C-5A3B-478A-93E1-AB052D91B99B}" vid="{FE0596FD-1776-4F4D-85E6-8A0DF632E6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11C74AAE655C4B9A46F0DD1E4F6825" ma:contentTypeVersion="7" ma:contentTypeDescription="Create a new document." ma:contentTypeScope="" ma:versionID="f33aefdbafab6973863f24727cb9f0a6">
  <xsd:schema xmlns:xsd="http://www.w3.org/2001/XMLSchema" xmlns:xs="http://www.w3.org/2001/XMLSchema" xmlns:p="http://schemas.microsoft.com/office/2006/metadata/properties" xmlns:ns3="def45285-9b0e-4457-acb9-415a3b238810" targetNamespace="http://schemas.microsoft.com/office/2006/metadata/properties" ma:root="true" ma:fieldsID="45732bdf329bbe86ce7166a6cf794dc0" ns3:_="">
    <xsd:import namespace="def45285-9b0e-4457-acb9-415a3b2388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45285-9b0e-4457-acb9-415a3b2388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B73847-A7EA-4D62-B9F8-535766B26F2B}">
  <ds:schemaRefs>
    <ds:schemaRef ds:uri="http://schemas.microsoft.com/sharepoint/v3/contenttype/forms"/>
  </ds:schemaRefs>
</ds:datastoreItem>
</file>

<file path=customXml/itemProps2.xml><?xml version="1.0" encoding="utf-8"?>
<ds:datastoreItem xmlns:ds="http://schemas.openxmlformats.org/officeDocument/2006/customXml" ds:itemID="{3F34EC27-9B53-449B-ACD5-798E1503570C}">
  <ds:schemaRefs>
    <ds:schemaRef ds:uri="http://purl.org/dc/elements/1.1/"/>
    <ds:schemaRef ds:uri="http://schemas.microsoft.com/office/2006/metadata/properties"/>
    <ds:schemaRef ds:uri="def45285-9b0e-4457-acb9-415a3b238810"/>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7128E196-8CC1-4E57-A2EF-ED97140508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f45285-9b0e-4457-acb9-415a3b238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CS Forum Slides 1st Nov 2019</Template>
  <TotalTime>1970</TotalTime>
  <Words>1626</Words>
  <Application>Microsoft Office PowerPoint</Application>
  <PresentationFormat>Custom</PresentationFormat>
  <Paragraphs>251</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BT Font Light</vt:lpstr>
      <vt:lpstr>Century Gothic</vt:lpstr>
      <vt:lpstr>Century Gothic Regular</vt:lpstr>
      <vt:lpstr>Lucida Grande</vt:lpstr>
      <vt:lpstr>BT_ppt_widescreen_mountain</vt:lpstr>
      <vt:lpstr>How to place a FTTP Shift ONT Order on Enhanced Eco+ </vt:lpstr>
      <vt:lpstr>How to place a FTTP Shift ONT Order on Enhanced Eco+ </vt:lpstr>
      <vt:lpstr>Guidance</vt:lpstr>
      <vt:lpstr>New System Guidance</vt:lpstr>
      <vt:lpstr>How to place a FTTP Shift ONT Order on Enhanced Eco+ </vt:lpstr>
      <vt:lpstr>How to place a FTTP Shift ONT Order on Enhanced Eco+</vt:lpstr>
      <vt:lpstr>How to place a FTTP Shift ONT Order on Enhanced Eco+</vt:lpstr>
      <vt:lpstr>How to place a FTTP Shift ONT Order on Enhanced Eco+</vt:lpstr>
      <vt:lpstr>How to place a FTTP Shift ONT Order on Enhanced Eco+</vt:lpstr>
      <vt:lpstr>How to place a FTTP Shift ONT Order on Enhanced Eco+</vt:lpstr>
      <vt:lpstr>How to place a FTTP Shift ONT Order on Enhanced Eco+</vt:lpstr>
      <vt:lpstr>How to place a FTTP Shift ONT Order on Enhanced Eco+</vt:lpstr>
      <vt:lpstr>How to place a FTTP Shift ONT Order on Enhanced Eco++</vt:lpstr>
      <vt:lpstr>How to place a FTTP Shift ONT Order on Enhanced Eco+</vt:lpstr>
      <vt:lpstr>How to place a FTTP Shift ONT Order on Enhanced Eco+</vt:lpstr>
      <vt:lpstr>How to place a FTTP Shift ONT Order on Enhanced Eco+</vt:lpstr>
      <vt:lpstr>How to place a FTTP Shift ONT Order on Enhanced Eco+</vt:lpstr>
      <vt:lpstr>How to place a FTTP Shift ONT Order on Enhanced Eco+</vt:lpstr>
      <vt:lpstr>How to place a FTTP Shift ONT Order on Enhanced Eco+</vt:lpstr>
      <vt:lpstr>How to place a FTTP Shift ONT Order on Enhanced Eco+</vt:lpstr>
      <vt:lpstr>How to place a FTTP ONT Shift Order on Enhanced Eco+</vt:lpstr>
      <vt:lpstr>How to place a FTTP Shift ONT Order on Enhanced Eco+</vt:lpstr>
      <vt:lpstr>PowerPoint Presentation</vt:lpstr>
    </vt:vector>
  </TitlesOfParts>
  <Company>BT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Forum Call</dc:title>
  <dc:creator>Avery,L,Laura,NKFA4 R</dc:creator>
  <cp:lastModifiedBy>Bytheway-Jackson,B,Bev,NDB3 R</cp:lastModifiedBy>
  <cp:revision>100</cp:revision>
  <dcterms:created xsi:type="dcterms:W3CDTF">2020-01-02T13:25:58Z</dcterms:created>
  <dcterms:modified xsi:type="dcterms:W3CDTF">2021-04-30T10:17:30Z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0x0101005211C74AAE655C4B9A46F0DD1E4F6825</vt:lpwstr>
  </property>
  <property fmtid="{D5CDD505-2E9C-101B-9397-08002B2CF9AE}" pid="3" name="MSIP_Label_55818d02-8d25-4bb9-b27c-e4db64670887_Enabled">
    <vt:lpwstr>true</vt:lpwstr>
  </property>
  <property fmtid="{D5CDD505-2E9C-101B-9397-08002B2CF9AE}" pid="4" name="MSIP_Label_55818d02-8d25-4bb9-b27c-e4db64670887_SetDate">
    <vt:lpwstr>2021-04-22T13:18:59Z</vt:lpwstr>
  </property>
  <property fmtid="{D5CDD505-2E9C-101B-9397-08002B2CF9AE}" pid="5" name="MSIP_Label_55818d02-8d25-4bb9-b27c-e4db64670887_Method">
    <vt:lpwstr>Standard</vt:lpwstr>
  </property>
  <property fmtid="{D5CDD505-2E9C-101B-9397-08002B2CF9AE}" pid="6" name="MSIP_Label_55818d02-8d25-4bb9-b27c-e4db64670887_Name">
    <vt:lpwstr>55818d02-8d25-4bb9-b27c-e4db64670887</vt:lpwstr>
  </property>
  <property fmtid="{D5CDD505-2E9C-101B-9397-08002B2CF9AE}" pid="7" name="MSIP_Label_55818d02-8d25-4bb9-b27c-e4db64670887_SiteId">
    <vt:lpwstr>a7f35688-9c00-4d5e-ba41-29f146377ab0</vt:lpwstr>
  </property>
  <property fmtid="{D5CDD505-2E9C-101B-9397-08002B2CF9AE}" pid="8" name="MSIP_Label_55818d02-8d25-4bb9-b27c-e4db64670887_ActionId">
    <vt:lpwstr>492af5b3-f5e7-44f8-a42e-d0205c730bd2</vt:lpwstr>
  </property>
  <property fmtid="{D5CDD505-2E9C-101B-9397-08002B2CF9AE}" pid="9" name="MSIP_Label_55818d02-8d25-4bb9-b27c-e4db64670887_ContentBits">
    <vt:lpwstr>0</vt:lpwstr>
  </property>
</Properties>
</file>